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6" r:id="rId2"/>
    <p:sldId id="258" r:id="rId3"/>
    <p:sldId id="425" r:id="rId4"/>
    <p:sldId id="268" r:id="rId5"/>
    <p:sldId id="428" r:id="rId6"/>
    <p:sldId id="435" r:id="rId7"/>
    <p:sldId id="266" r:id="rId8"/>
    <p:sldId id="433" r:id="rId9"/>
    <p:sldId id="434" r:id="rId10"/>
    <p:sldId id="429" r:id="rId11"/>
    <p:sldId id="430" r:id="rId12"/>
    <p:sldId id="431" r:id="rId13"/>
    <p:sldId id="261" r:id="rId14"/>
    <p:sldId id="259" r:id="rId15"/>
    <p:sldId id="260" r:id="rId16"/>
    <p:sldId id="262" r:id="rId17"/>
    <p:sldId id="26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012" autoAdjust="0"/>
  </p:normalViewPr>
  <p:slideViewPr>
    <p:cSldViewPr snapToGrid="0">
      <p:cViewPr varScale="1">
        <p:scale>
          <a:sx n="95" d="100"/>
          <a:sy n="95" d="100"/>
        </p:scale>
        <p:origin x="11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ney, Dawn L." userId="3f0ed2d6-18d8-45a1-a1cd-7b34b5bd1fc0" providerId="ADAL" clId="{F6679BCC-DAB2-4D57-9D6D-A46C11C4489C}"/>
    <pc:docChg chg="undo custSel addSld delSld modSld sldOrd">
      <pc:chgData name="McKenney, Dawn L." userId="3f0ed2d6-18d8-45a1-a1cd-7b34b5bd1fc0" providerId="ADAL" clId="{F6679BCC-DAB2-4D57-9D6D-A46C11C4489C}" dt="2023-11-02T14:46:26.567" v="1950" actId="26606"/>
      <pc:docMkLst>
        <pc:docMk/>
      </pc:docMkLst>
      <pc:sldChg chg="modSp mod">
        <pc:chgData name="McKenney, Dawn L." userId="3f0ed2d6-18d8-45a1-a1cd-7b34b5bd1fc0" providerId="ADAL" clId="{F6679BCC-DAB2-4D57-9D6D-A46C11C4489C}" dt="2023-04-26T21:19:14.392" v="1320" actId="20577"/>
        <pc:sldMkLst>
          <pc:docMk/>
          <pc:sldMk cId="4029115612" sldId="256"/>
        </pc:sldMkLst>
      </pc:sldChg>
      <pc:sldChg chg="modSp mod">
        <pc:chgData name="McKenney, Dawn L." userId="3f0ed2d6-18d8-45a1-a1cd-7b34b5bd1fc0" providerId="ADAL" clId="{F6679BCC-DAB2-4D57-9D6D-A46C11C4489C}" dt="2023-11-02T14:46:04.303" v="1949" actId="26606"/>
        <pc:sldMkLst>
          <pc:docMk/>
          <pc:sldMk cId="3270034191" sldId="258"/>
        </pc:sldMkLst>
      </pc:sldChg>
      <pc:sldChg chg="modSp mod">
        <pc:chgData name="McKenney, Dawn L." userId="3f0ed2d6-18d8-45a1-a1cd-7b34b5bd1fc0" providerId="ADAL" clId="{F6679BCC-DAB2-4D57-9D6D-A46C11C4489C}" dt="2023-04-26T21:36:50.418" v="1946" actId="6549"/>
        <pc:sldMkLst>
          <pc:docMk/>
          <pc:sldMk cId="865531546" sldId="260"/>
        </pc:sldMkLst>
      </pc:sldChg>
      <pc:sldChg chg="addSp delSp modSp mod setBg">
        <pc:chgData name="McKenney, Dawn L." userId="3f0ed2d6-18d8-45a1-a1cd-7b34b5bd1fc0" providerId="ADAL" clId="{F6679BCC-DAB2-4D57-9D6D-A46C11C4489C}" dt="2023-04-26T21:35:33.640" v="1944" actId="20577"/>
        <pc:sldMkLst>
          <pc:docMk/>
          <pc:sldMk cId="2828390883" sldId="261"/>
        </pc:sldMkLst>
      </pc:sldChg>
      <pc:sldChg chg="modSp mod">
        <pc:chgData name="McKenney, Dawn L." userId="3f0ed2d6-18d8-45a1-a1cd-7b34b5bd1fc0" providerId="ADAL" clId="{F6679BCC-DAB2-4D57-9D6D-A46C11C4489C}" dt="2023-04-26T17:23:15.610" v="296" actId="20577"/>
        <pc:sldMkLst>
          <pc:docMk/>
          <pc:sldMk cId="1684052174" sldId="263"/>
        </pc:sldMkLst>
      </pc:sldChg>
      <pc:sldChg chg="ord">
        <pc:chgData name="McKenney, Dawn L." userId="3f0ed2d6-18d8-45a1-a1cd-7b34b5bd1fc0" providerId="ADAL" clId="{F6679BCC-DAB2-4D57-9D6D-A46C11C4489C}" dt="2023-04-26T21:37:28.186" v="1948"/>
        <pc:sldMkLst>
          <pc:docMk/>
          <pc:sldMk cId="3866552478" sldId="264"/>
        </pc:sldMkLst>
      </pc:sldChg>
      <pc:sldChg chg="addSp delSp modSp new del mod modClrScheme chgLayout">
        <pc:chgData name="McKenney, Dawn L." userId="3f0ed2d6-18d8-45a1-a1cd-7b34b5bd1fc0" providerId="ADAL" clId="{F6679BCC-DAB2-4D57-9D6D-A46C11C4489C}" dt="2023-04-26T20:09:00.208" v="374" actId="47"/>
        <pc:sldMkLst>
          <pc:docMk/>
          <pc:sldMk cId="4223967501" sldId="265"/>
        </pc:sldMkLst>
      </pc:sldChg>
      <pc:sldChg chg="addSp delSp modSp new mod setBg modClrScheme chgLayout">
        <pc:chgData name="McKenney, Dawn L." userId="3f0ed2d6-18d8-45a1-a1cd-7b34b5bd1fc0" providerId="ADAL" clId="{F6679BCC-DAB2-4D57-9D6D-A46C11C4489C}" dt="2023-04-26T21:25:54.818" v="1413" actId="27636"/>
        <pc:sldMkLst>
          <pc:docMk/>
          <pc:sldMk cId="4150183296" sldId="266"/>
        </pc:sldMkLst>
      </pc:sldChg>
      <pc:sldChg chg="addSp delSp modSp add mod ord setBg modClrScheme chgLayout">
        <pc:chgData name="McKenney, Dawn L." userId="3f0ed2d6-18d8-45a1-a1cd-7b34b5bd1fc0" providerId="ADAL" clId="{F6679BCC-DAB2-4D57-9D6D-A46C11C4489C}" dt="2023-11-02T14:46:26.567" v="1950" actId="26606"/>
        <pc:sldMkLst>
          <pc:docMk/>
          <pc:sldMk cId="2851960174" sldId="268"/>
        </pc:sldMkLst>
      </pc:sldChg>
      <pc:sldChg chg="delSp modSp add mod">
        <pc:chgData name="McKenney, Dawn L." userId="3f0ed2d6-18d8-45a1-a1cd-7b34b5bd1fc0" providerId="ADAL" clId="{F6679BCC-DAB2-4D57-9D6D-A46C11C4489C}" dt="2023-04-26T21:21:47.016" v="1340" actId="20577"/>
        <pc:sldMkLst>
          <pc:docMk/>
          <pc:sldMk cId="4138722295" sldId="425"/>
        </pc:sldMkLst>
      </pc:sldChg>
      <pc:sldChg chg="modSp add mod">
        <pc:chgData name="McKenney, Dawn L." userId="3f0ed2d6-18d8-45a1-a1cd-7b34b5bd1fc0" providerId="ADAL" clId="{F6679BCC-DAB2-4D57-9D6D-A46C11C4489C}" dt="2023-04-26T20:08:25.400" v="371" actId="1076"/>
        <pc:sldMkLst>
          <pc:docMk/>
          <pc:sldMk cId="2828905608" sldId="428"/>
        </pc:sldMkLst>
      </pc:sldChg>
      <pc:sldChg chg="addSp delSp modSp new mod modClrScheme chgLayout">
        <pc:chgData name="McKenney, Dawn L." userId="3f0ed2d6-18d8-45a1-a1cd-7b34b5bd1fc0" providerId="ADAL" clId="{F6679BCC-DAB2-4D57-9D6D-A46C11C4489C}" dt="2023-04-26T20:18:04.802" v="665" actId="732"/>
        <pc:sldMkLst>
          <pc:docMk/>
          <pc:sldMk cId="2505842913" sldId="429"/>
        </pc:sldMkLst>
      </pc:sldChg>
      <pc:sldChg chg="addSp modSp new mod">
        <pc:chgData name="McKenney, Dawn L." userId="3f0ed2d6-18d8-45a1-a1cd-7b34b5bd1fc0" providerId="ADAL" clId="{F6679BCC-DAB2-4D57-9D6D-A46C11C4489C}" dt="2023-04-26T20:19:21.167" v="670" actId="14100"/>
        <pc:sldMkLst>
          <pc:docMk/>
          <pc:sldMk cId="3760829917" sldId="430"/>
        </pc:sldMkLst>
      </pc:sldChg>
      <pc:sldChg chg="addSp modSp new mod">
        <pc:chgData name="McKenney, Dawn L." userId="3f0ed2d6-18d8-45a1-a1cd-7b34b5bd1fc0" providerId="ADAL" clId="{F6679BCC-DAB2-4D57-9D6D-A46C11C4489C}" dt="2023-04-26T20:24:23.664" v="883" actId="14100"/>
        <pc:sldMkLst>
          <pc:docMk/>
          <pc:sldMk cId="1220099691" sldId="431"/>
        </pc:sldMkLst>
      </pc:sldChg>
      <pc:sldChg chg="addSp modSp new del mod modClrScheme chgLayout">
        <pc:chgData name="McKenney, Dawn L." userId="3f0ed2d6-18d8-45a1-a1cd-7b34b5bd1fc0" providerId="ADAL" clId="{F6679BCC-DAB2-4D57-9D6D-A46C11C4489C}" dt="2023-04-26T21:35:04.508" v="1896" actId="47"/>
        <pc:sldMkLst>
          <pc:docMk/>
          <pc:sldMk cId="2497531299" sldId="432"/>
        </pc:sldMkLst>
      </pc:sldChg>
      <pc:sldChg chg="addSp delSp modSp new add del mod modClrScheme chgLayout">
        <pc:chgData name="McKenney, Dawn L." userId="3f0ed2d6-18d8-45a1-a1cd-7b34b5bd1fc0" providerId="ADAL" clId="{F6679BCC-DAB2-4D57-9D6D-A46C11C4489C}" dt="2023-04-26T21:34:06.800" v="1895" actId="20577"/>
        <pc:sldMkLst>
          <pc:docMk/>
          <pc:sldMk cId="297529593" sldId="433"/>
        </pc:sldMkLst>
      </pc:sldChg>
      <pc:sldChg chg="addSp delSp modSp add mod setBg">
        <pc:chgData name="McKenney, Dawn L." userId="3f0ed2d6-18d8-45a1-a1cd-7b34b5bd1fc0" providerId="ADAL" clId="{F6679BCC-DAB2-4D57-9D6D-A46C11C4489C}" dt="2023-04-26T21:08:06.810" v="1118" actId="207"/>
        <pc:sldMkLst>
          <pc:docMk/>
          <pc:sldMk cId="2692482436" sldId="434"/>
        </pc:sldMkLst>
      </pc:sldChg>
      <pc:sldChg chg="addSp delSp modSp new mod setBg modClrScheme chgLayout">
        <pc:chgData name="McKenney, Dawn L." userId="3f0ed2d6-18d8-45a1-a1cd-7b34b5bd1fc0" providerId="ADAL" clId="{F6679BCC-DAB2-4D57-9D6D-A46C11C4489C}" dt="2023-04-26T21:17:17.059" v="1312" actId="1076"/>
        <pc:sldMkLst>
          <pc:docMk/>
          <pc:sldMk cId="3253583633" sldId="435"/>
        </pc:sldMkLst>
      </pc:sldChg>
    </pc:docChg>
  </pc:docChgLst>
  <pc:docChgLst>
    <pc:chgData name="McKenney, Dawn L." userId="3f0ed2d6-18d8-45a1-a1cd-7b34b5bd1fc0" providerId="ADAL" clId="{623334A5-7298-40AE-A780-A4A71576D0DC}"/>
    <pc:docChg chg="custSel modSld">
      <pc:chgData name="McKenney, Dawn L." userId="3f0ed2d6-18d8-45a1-a1cd-7b34b5bd1fc0" providerId="ADAL" clId="{623334A5-7298-40AE-A780-A4A71576D0DC}" dt="2025-01-09T16:21:56.740" v="127" actId="207"/>
      <pc:docMkLst>
        <pc:docMk/>
      </pc:docMkLst>
      <pc:sldChg chg="modSp">
        <pc:chgData name="McKenney, Dawn L." userId="3f0ed2d6-18d8-45a1-a1cd-7b34b5bd1fc0" providerId="ADAL" clId="{623334A5-7298-40AE-A780-A4A71576D0DC}" dt="2025-01-09T15:44:51.986" v="16" actId="20577"/>
        <pc:sldMkLst>
          <pc:docMk/>
          <pc:sldMk cId="2828390883" sldId="261"/>
        </pc:sldMkLst>
        <pc:graphicFrameChg chg="mod">
          <ac:chgData name="McKenney, Dawn L." userId="3f0ed2d6-18d8-45a1-a1cd-7b34b5bd1fc0" providerId="ADAL" clId="{623334A5-7298-40AE-A780-A4A71576D0DC}" dt="2025-01-09T15:44:51.986" v="16" actId="20577"/>
          <ac:graphicFrameMkLst>
            <pc:docMk/>
            <pc:sldMk cId="2828390883" sldId="261"/>
            <ac:graphicFrameMk id="15" creationId="{E9E2FF0D-6793-4CF0-E301-B4401AF731DC}"/>
          </ac:graphicFrameMkLst>
        </pc:graphicFrameChg>
      </pc:sldChg>
      <pc:sldChg chg="modSp mod">
        <pc:chgData name="McKenney, Dawn L." userId="3f0ed2d6-18d8-45a1-a1cd-7b34b5bd1fc0" providerId="ADAL" clId="{623334A5-7298-40AE-A780-A4A71576D0DC}" dt="2025-01-09T16:21:56.740" v="127" actId="207"/>
        <pc:sldMkLst>
          <pc:docMk/>
          <pc:sldMk cId="4150183296" sldId="266"/>
        </pc:sldMkLst>
        <pc:spChg chg="mod">
          <ac:chgData name="McKenney, Dawn L." userId="3f0ed2d6-18d8-45a1-a1cd-7b34b5bd1fc0" providerId="ADAL" clId="{623334A5-7298-40AE-A780-A4A71576D0DC}" dt="2025-01-09T16:21:56.740" v="127" actId="207"/>
          <ac:spMkLst>
            <pc:docMk/>
            <pc:sldMk cId="4150183296" sldId="266"/>
            <ac:spMk id="10" creationId="{3AC952EF-C406-4139-9713-EF8DD4FACD67}"/>
          </ac:spMkLst>
        </pc:spChg>
        <pc:picChg chg="mod">
          <ac:chgData name="McKenney, Dawn L." userId="3f0ed2d6-18d8-45a1-a1cd-7b34b5bd1fc0" providerId="ADAL" clId="{623334A5-7298-40AE-A780-A4A71576D0DC}" dt="2025-01-09T16:21:25.027" v="120" actId="1076"/>
          <ac:picMkLst>
            <pc:docMk/>
            <pc:sldMk cId="4150183296" sldId="266"/>
            <ac:picMk id="28" creationId="{742E7F8E-C00A-4D69-8F65-9E7A7FB3019B}"/>
          </ac:picMkLst>
        </pc:picChg>
      </pc:sldChg>
      <pc:sldChg chg="addSp delSp modSp mod">
        <pc:chgData name="McKenney, Dawn L." userId="3f0ed2d6-18d8-45a1-a1cd-7b34b5bd1fc0" providerId="ADAL" clId="{623334A5-7298-40AE-A780-A4A71576D0DC}" dt="2025-01-09T16:18:51.114" v="75" actId="478"/>
        <pc:sldMkLst>
          <pc:docMk/>
          <pc:sldMk cId="4138722295" sldId="425"/>
        </pc:sldMkLst>
        <pc:spChg chg="add del mod">
          <ac:chgData name="McKenney, Dawn L." userId="3f0ed2d6-18d8-45a1-a1cd-7b34b5bd1fc0" providerId="ADAL" clId="{623334A5-7298-40AE-A780-A4A71576D0DC}" dt="2025-01-09T16:18:51.114" v="75" actId="478"/>
          <ac:spMkLst>
            <pc:docMk/>
            <pc:sldMk cId="4138722295" sldId="425"/>
            <ac:spMk id="2" creationId="{9052B3AA-11A8-2D5F-CD78-F1F5D7D604E7}"/>
          </ac:spMkLst>
        </pc:spChg>
        <pc:spChg chg="mod">
          <ac:chgData name="McKenney, Dawn L." userId="3f0ed2d6-18d8-45a1-a1cd-7b34b5bd1fc0" providerId="ADAL" clId="{623334A5-7298-40AE-A780-A4A71576D0DC}" dt="2025-01-09T15:48:18.418" v="71" actId="6549"/>
          <ac:spMkLst>
            <pc:docMk/>
            <pc:sldMk cId="4138722295" sldId="425"/>
            <ac:spMk id="4" creationId="{00000000-0000-0000-0000-000000000000}"/>
          </ac:spMkLst>
        </pc:spChg>
        <pc:spChg chg="mod">
          <ac:chgData name="McKenney, Dawn L." userId="3f0ed2d6-18d8-45a1-a1cd-7b34b5bd1fc0" providerId="ADAL" clId="{623334A5-7298-40AE-A780-A4A71576D0DC}" dt="2025-01-09T15:48:15.504" v="70" actId="6549"/>
          <ac:spMkLst>
            <pc:docMk/>
            <pc:sldMk cId="4138722295" sldId="425"/>
            <ac:spMk id="89091" creationId="{00000000-0000-0000-0000-000000000000}"/>
          </ac:spMkLst>
        </pc:spChg>
        <pc:picChg chg="add del mod">
          <ac:chgData name="McKenney, Dawn L." userId="3f0ed2d6-18d8-45a1-a1cd-7b34b5bd1fc0" providerId="ADAL" clId="{623334A5-7298-40AE-A780-A4A71576D0DC}" dt="2025-01-09T15:48:59.048" v="74" actId="478"/>
          <ac:picMkLst>
            <pc:docMk/>
            <pc:sldMk cId="4138722295" sldId="425"/>
            <ac:picMk id="5" creationId="{AD456E20-505C-BA4F-1F90-BB6FBCE97602}"/>
          </ac:picMkLst>
        </pc:picChg>
      </pc:sldChg>
    </pc:docChg>
  </pc:docChgLst>
  <pc:docChgLst>
    <pc:chgData name="McKenney, Dawn L." userId="3f0ed2d6-18d8-45a1-a1cd-7b34b5bd1fc0" providerId="ADAL" clId="{C257DC6F-DEC9-4199-A8C0-AD51C2BBA36D}"/>
    <pc:docChg chg="custSel modSld">
      <pc:chgData name="McKenney, Dawn L." userId="3f0ed2d6-18d8-45a1-a1cd-7b34b5bd1fc0" providerId="ADAL" clId="{C257DC6F-DEC9-4199-A8C0-AD51C2BBA36D}" dt="2023-11-07T19:26:52.318" v="1" actId="1076"/>
      <pc:docMkLst>
        <pc:docMk/>
      </pc:docMkLst>
      <pc:sldChg chg="delSp modSp mod">
        <pc:chgData name="McKenney, Dawn L." userId="3f0ed2d6-18d8-45a1-a1cd-7b34b5bd1fc0" providerId="ADAL" clId="{C257DC6F-DEC9-4199-A8C0-AD51C2BBA36D}" dt="2023-11-07T19:26:52.318" v="1" actId="1076"/>
        <pc:sldMkLst>
          <pc:docMk/>
          <pc:sldMk cId="4029115612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7B495-C661-4C7B-9ECC-F0939DE3D42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E12C4B-C870-487E-BE21-4F5E2E66CCCD}">
      <dgm:prSet/>
      <dgm:spPr/>
      <dgm:t>
        <a:bodyPr/>
        <a:lstStyle/>
        <a:p>
          <a:r>
            <a:rPr lang="en-US"/>
            <a:t>Improper Use of Ladders</a:t>
          </a:r>
        </a:p>
      </dgm:t>
    </dgm:pt>
    <dgm:pt modelId="{6C08A763-D434-4323-943A-6BC03842E008}" type="parTrans" cxnId="{71EE7333-ADDC-4F85-B829-9BEDD2007F58}">
      <dgm:prSet/>
      <dgm:spPr/>
      <dgm:t>
        <a:bodyPr/>
        <a:lstStyle/>
        <a:p>
          <a:endParaRPr lang="en-US"/>
        </a:p>
      </dgm:t>
    </dgm:pt>
    <dgm:pt modelId="{07E2EA00-70D3-4335-A112-134A40C2F5C3}" type="sibTrans" cxnId="{71EE7333-ADDC-4F85-B829-9BEDD2007F58}">
      <dgm:prSet/>
      <dgm:spPr/>
      <dgm:t>
        <a:bodyPr/>
        <a:lstStyle/>
        <a:p>
          <a:endParaRPr lang="en-US"/>
        </a:p>
      </dgm:t>
    </dgm:pt>
    <dgm:pt modelId="{CB81C0C7-E915-4DB5-A2BC-2E089610299D}">
      <dgm:prSet/>
      <dgm:spPr/>
      <dgm:t>
        <a:bodyPr/>
        <a:lstStyle/>
        <a:p>
          <a:r>
            <a:rPr lang="en-US" dirty="0"/>
            <a:t>Not or improperly labeled containers</a:t>
          </a:r>
        </a:p>
      </dgm:t>
    </dgm:pt>
    <dgm:pt modelId="{D03F0D8D-FE0D-490D-9A75-656951751704}" type="parTrans" cxnId="{721F6FAF-EC0C-458C-8BC6-B75AA374777E}">
      <dgm:prSet/>
      <dgm:spPr/>
      <dgm:t>
        <a:bodyPr/>
        <a:lstStyle/>
        <a:p>
          <a:endParaRPr lang="en-US"/>
        </a:p>
      </dgm:t>
    </dgm:pt>
    <dgm:pt modelId="{7E0C1741-818C-4C9C-BFC2-18C56E16C017}" type="sibTrans" cxnId="{721F6FAF-EC0C-458C-8BC6-B75AA374777E}">
      <dgm:prSet/>
      <dgm:spPr/>
      <dgm:t>
        <a:bodyPr/>
        <a:lstStyle/>
        <a:p>
          <a:endParaRPr lang="en-US"/>
        </a:p>
      </dgm:t>
    </dgm:pt>
    <dgm:pt modelId="{0724C5CF-77FC-43BF-9F17-FEF4E791F0AE}">
      <dgm:prSet/>
      <dgm:spPr/>
      <dgm:t>
        <a:bodyPr/>
        <a:lstStyle/>
        <a:p>
          <a:r>
            <a:rPr lang="en-US"/>
            <a:t>Powered Industrial Trucks</a:t>
          </a:r>
        </a:p>
      </dgm:t>
    </dgm:pt>
    <dgm:pt modelId="{3DAE54AC-E899-40F0-B975-AFD4773F901A}" type="parTrans" cxnId="{36F9E52F-EE11-4259-BC8D-AA29626F000A}">
      <dgm:prSet/>
      <dgm:spPr/>
      <dgm:t>
        <a:bodyPr/>
        <a:lstStyle/>
        <a:p>
          <a:endParaRPr lang="en-US"/>
        </a:p>
      </dgm:t>
    </dgm:pt>
    <dgm:pt modelId="{6CD75D24-D8F5-4E1E-AD43-4828A8965F9D}" type="sibTrans" cxnId="{36F9E52F-EE11-4259-BC8D-AA29626F000A}">
      <dgm:prSet/>
      <dgm:spPr/>
      <dgm:t>
        <a:bodyPr/>
        <a:lstStyle/>
        <a:p>
          <a:endParaRPr lang="en-US"/>
        </a:p>
      </dgm:t>
    </dgm:pt>
    <dgm:pt modelId="{55EC723D-82A5-469F-9F42-C284B45E8B43}">
      <dgm:prSet/>
      <dgm:spPr/>
      <dgm:t>
        <a:bodyPr/>
        <a:lstStyle/>
        <a:p>
          <a:r>
            <a:rPr lang="en-US"/>
            <a:t>Electrical</a:t>
          </a:r>
        </a:p>
      </dgm:t>
    </dgm:pt>
    <dgm:pt modelId="{757C5201-B153-4122-9472-175457D065B7}" type="parTrans" cxnId="{B530A1EC-9FA5-4D6C-BE50-BFA6A63F62AD}">
      <dgm:prSet/>
      <dgm:spPr/>
      <dgm:t>
        <a:bodyPr/>
        <a:lstStyle/>
        <a:p>
          <a:endParaRPr lang="en-US"/>
        </a:p>
      </dgm:t>
    </dgm:pt>
    <dgm:pt modelId="{0172FC3B-5E4C-4EAA-AB34-2CCFDDDE2CC4}" type="sibTrans" cxnId="{B530A1EC-9FA5-4D6C-BE50-BFA6A63F62AD}">
      <dgm:prSet/>
      <dgm:spPr/>
      <dgm:t>
        <a:bodyPr/>
        <a:lstStyle/>
        <a:p>
          <a:endParaRPr lang="en-US"/>
        </a:p>
      </dgm:t>
    </dgm:pt>
    <dgm:pt modelId="{E75D5A4E-AE79-40E7-960E-3F4C7D0805D2}">
      <dgm:prSet/>
      <dgm:spPr/>
      <dgm:t>
        <a:bodyPr/>
        <a:lstStyle/>
        <a:p>
          <a:r>
            <a:rPr lang="en-US"/>
            <a:t>Housekeeping/Walking Working Areas</a:t>
          </a:r>
        </a:p>
      </dgm:t>
    </dgm:pt>
    <dgm:pt modelId="{AD8DA65F-AA36-43A0-9E8A-957CB5D7AF87}" type="parTrans" cxnId="{B27E2D9C-6B63-4B64-B067-8F8EC81E45B2}">
      <dgm:prSet/>
      <dgm:spPr/>
      <dgm:t>
        <a:bodyPr/>
        <a:lstStyle/>
        <a:p>
          <a:endParaRPr lang="en-US"/>
        </a:p>
      </dgm:t>
    </dgm:pt>
    <dgm:pt modelId="{1DF8096E-F6A2-4E75-94AA-078E63AF172B}" type="sibTrans" cxnId="{B27E2D9C-6B63-4B64-B067-8F8EC81E45B2}">
      <dgm:prSet/>
      <dgm:spPr/>
      <dgm:t>
        <a:bodyPr/>
        <a:lstStyle/>
        <a:p>
          <a:endParaRPr lang="en-US"/>
        </a:p>
      </dgm:t>
    </dgm:pt>
    <dgm:pt modelId="{C8A923C6-64F8-40A4-8A61-45D794645DDF}">
      <dgm:prSet/>
      <dgm:spPr/>
      <dgm:t>
        <a:bodyPr/>
        <a:lstStyle/>
        <a:p>
          <a:r>
            <a:rPr lang="en-US"/>
            <a:t>Emergency Warning &amp; Fire Protection  Systems</a:t>
          </a:r>
        </a:p>
      </dgm:t>
    </dgm:pt>
    <dgm:pt modelId="{5C028E66-6E09-4E7D-B01A-559427852C6D}" type="parTrans" cxnId="{BF540345-3FD1-4D08-8BD0-7FAB812E2F5E}">
      <dgm:prSet/>
      <dgm:spPr/>
      <dgm:t>
        <a:bodyPr/>
        <a:lstStyle/>
        <a:p>
          <a:endParaRPr lang="en-US"/>
        </a:p>
      </dgm:t>
    </dgm:pt>
    <dgm:pt modelId="{EA47E1DD-E322-4D3B-8398-F951CA415867}" type="sibTrans" cxnId="{BF540345-3FD1-4D08-8BD0-7FAB812E2F5E}">
      <dgm:prSet/>
      <dgm:spPr/>
      <dgm:t>
        <a:bodyPr/>
        <a:lstStyle/>
        <a:p>
          <a:endParaRPr lang="en-US"/>
        </a:p>
      </dgm:t>
    </dgm:pt>
    <dgm:pt modelId="{55A86A78-BC87-4B68-80B4-15F8B7400993}">
      <dgm:prSet/>
      <dgm:spPr/>
      <dgm:t>
        <a:bodyPr/>
        <a:lstStyle/>
        <a:p>
          <a:r>
            <a:rPr lang="en-US"/>
            <a:t>Compress Gas Tanks</a:t>
          </a:r>
        </a:p>
      </dgm:t>
    </dgm:pt>
    <dgm:pt modelId="{3653413B-836C-44C5-9790-0265957C8E97}" type="parTrans" cxnId="{B9A561F2-89FD-45D9-BD4C-A3F7F17A9749}">
      <dgm:prSet/>
      <dgm:spPr/>
      <dgm:t>
        <a:bodyPr/>
        <a:lstStyle/>
        <a:p>
          <a:endParaRPr lang="en-US"/>
        </a:p>
      </dgm:t>
    </dgm:pt>
    <dgm:pt modelId="{6AF4E4F4-D5C9-4888-AAB7-A8BD3A0D42BC}" type="sibTrans" cxnId="{B9A561F2-89FD-45D9-BD4C-A3F7F17A9749}">
      <dgm:prSet/>
      <dgm:spPr/>
      <dgm:t>
        <a:bodyPr/>
        <a:lstStyle/>
        <a:p>
          <a:endParaRPr lang="en-US"/>
        </a:p>
      </dgm:t>
    </dgm:pt>
    <dgm:pt modelId="{B11BC478-3BE4-4FF5-A40D-D93747AE45D1}">
      <dgm:prSet/>
      <dgm:spPr/>
      <dgm:t>
        <a:bodyPr/>
        <a:lstStyle/>
        <a:p>
          <a:r>
            <a:rPr lang="en-US" dirty="0"/>
            <a:t>Air and Noise Health Hazards</a:t>
          </a:r>
        </a:p>
      </dgm:t>
    </dgm:pt>
    <dgm:pt modelId="{ED7DB262-18B8-402A-AA14-003142F302A4}" type="parTrans" cxnId="{A83C6EEA-5BF8-4643-9DBE-11C87906D110}">
      <dgm:prSet/>
      <dgm:spPr/>
      <dgm:t>
        <a:bodyPr/>
        <a:lstStyle/>
        <a:p>
          <a:endParaRPr lang="en-US"/>
        </a:p>
      </dgm:t>
    </dgm:pt>
    <dgm:pt modelId="{72CD9E47-9960-4792-8FEA-E9D49F80398D}" type="sibTrans" cxnId="{A83C6EEA-5BF8-4643-9DBE-11C87906D110}">
      <dgm:prSet/>
      <dgm:spPr/>
      <dgm:t>
        <a:bodyPr/>
        <a:lstStyle/>
        <a:p>
          <a:endParaRPr lang="en-US"/>
        </a:p>
      </dgm:t>
    </dgm:pt>
    <dgm:pt modelId="{185F9EFA-A807-49E0-9702-745988005C9A}">
      <dgm:prSet/>
      <dgm:spPr/>
      <dgm:t>
        <a:bodyPr/>
        <a:lstStyle/>
        <a:p>
          <a:r>
            <a:rPr lang="en-US" dirty="0"/>
            <a:t>Fall Protection</a:t>
          </a:r>
        </a:p>
      </dgm:t>
    </dgm:pt>
    <dgm:pt modelId="{80E41791-738A-4833-ABAE-0B7967851A20}" type="parTrans" cxnId="{39859C8E-F589-4EA6-BE94-5046D4E76C1A}">
      <dgm:prSet/>
      <dgm:spPr/>
    </dgm:pt>
    <dgm:pt modelId="{7AD3513D-94AA-478C-B17A-AAB749688528}" type="sibTrans" cxnId="{39859C8E-F589-4EA6-BE94-5046D4E76C1A}">
      <dgm:prSet/>
      <dgm:spPr/>
    </dgm:pt>
    <dgm:pt modelId="{E1F7437A-ABF0-4FCA-91A3-368EF0C362F0}">
      <dgm:prSet/>
      <dgm:spPr/>
      <dgm:t>
        <a:bodyPr/>
        <a:lstStyle/>
        <a:p>
          <a:endParaRPr lang="en-US" dirty="0"/>
        </a:p>
      </dgm:t>
    </dgm:pt>
    <dgm:pt modelId="{D59F753F-DB88-497F-AD8B-5C563FFA2294}" type="parTrans" cxnId="{668A63A2-3651-49A6-86A1-92E42CE0E8AE}">
      <dgm:prSet/>
      <dgm:spPr/>
    </dgm:pt>
    <dgm:pt modelId="{D1A90EE7-5CE2-4BFF-9083-421F476C2D11}" type="sibTrans" cxnId="{668A63A2-3651-49A6-86A1-92E42CE0E8AE}">
      <dgm:prSet/>
      <dgm:spPr/>
    </dgm:pt>
    <dgm:pt modelId="{96611DCB-4262-4F21-83B0-9EAA0D81BF15}" type="pres">
      <dgm:prSet presAssocID="{7B87B495-C661-4C7B-9ECC-F0939DE3D420}" presName="vert0" presStyleCnt="0">
        <dgm:presLayoutVars>
          <dgm:dir/>
          <dgm:animOne val="branch"/>
          <dgm:animLvl val="lvl"/>
        </dgm:presLayoutVars>
      </dgm:prSet>
      <dgm:spPr/>
    </dgm:pt>
    <dgm:pt modelId="{F55363B1-4CEC-437C-9F4F-05353FD6D39E}" type="pres">
      <dgm:prSet presAssocID="{ADE12C4B-C870-487E-BE21-4F5E2E66CCCD}" presName="thickLine" presStyleLbl="alignNode1" presStyleIdx="0" presStyleCnt="10"/>
      <dgm:spPr/>
    </dgm:pt>
    <dgm:pt modelId="{CDB35CDD-8F76-48C7-AB6F-C6FA8F44ABEF}" type="pres">
      <dgm:prSet presAssocID="{ADE12C4B-C870-487E-BE21-4F5E2E66CCCD}" presName="horz1" presStyleCnt="0"/>
      <dgm:spPr/>
    </dgm:pt>
    <dgm:pt modelId="{3BC0B2D4-B6AA-4615-BEA2-66D4C65F18F7}" type="pres">
      <dgm:prSet presAssocID="{ADE12C4B-C870-487E-BE21-4F5E2E66CCCD}" presName="tx1" presStyleLbl="revTx" presStyleIdx="0" presStyleCnt="10"/>
      <dgm:spPr/>
    </dgm:pt>
    <dgm:pt modelId="{91EFA750-CE43-4981-B4A6-F54184904E5F}" type="pres">
      <dgm:prSet presAssocID="{ADE12C4B-C870-487E-BE21-4F5E2E66CCCD}" presName="vert1" presStyleCnt="0"/>
      <dgm:spPr/>
    </dgm:pt>
    <dgm:pt modelId="{97C54F3A-FA9B-458A-AA2B-E08FF2AC3E4A}" type="pres">
      <dgm:prSet presAssocID="{CB81C0C7-E915-4DB5-A2BC-2E089610299D}" presName="thickLine" presStyleLbl="alignNode1" presStyleIdx="1" presStyleCnt="10"/>
      <dgm:spPr/>
    </dgm:pt>
    <dgm:pt modelId="{AD5208E7-E2A6-4874-BB90-CCE8F2F5ED8C}" type="pres">
      <dgm:prSet presAssocID="{CB81C0C7-E915-4DB5-A2BC-2E089610299D}" presName="horz1" presStyleCnt="0"/>
      <dgm:spPr/>
    </dgm:pt>
    <dgm:pt modelId="{A39C8DEA-9879-432F-9D4D-B78D08F0C4E5}" type="pres">
      <dgm:prSet presAssocID="{CB81C0C7-E915-4DB5-A2BC-2E089610299D}" presName="tx1" presStyleLbl="revTx" presStyleIdx="1" presStyleCnt="10"/>
      <dgm:spPr/>
    </dgm:pt>
    <dgm:pt modelId="{0ADD0EAD-CF37-4FB8-AC74-69158501A93E}" type="pres">
      <dgm:prSet presAssocID="{CB81C0C7-E915-4DB5-A2BC-2E089610299D}" presName="vert1" presStyleCnt="0"/>
      <dgm:spPr/>
    </dgm:pt>
    <dgm:pt modelId="{D85B91D7-E7B0-4911-BD84-1692EFDF58DD}" type="pres">
      <dgm:prSet presAssocID="{0724C5CF-77FC-43BF-9F17-FEF4E791F0AE}" presName="thickLine" presStyleLbl="alignNode1" presStyleIdx="2" presStyleCnt="10"/>
      <dgm:spPr/>
    </dgm:pt>
    <dgm:pt modelId="{301FEC1E-7678-41B7-9C70-DAD742FB945D}" type="pres">
      <dgm:prSet presAssocID="{0724C5CF-77FC-43BF-9F17-FEF4E791F0AE}" presName="horz1" presStyleCnt="0"/>
      <dgm:spPr/>
    </dgm:pt>
    <dgm:pt modelId="{6E461A1D-1A02-43E9-AAA0-CEC5885D5847}" type="pres">
      <dgm:prSet presAssocID="{0724C5CF-77FC-43BF-9F17-FEF4E791F0AE}" presName="tx1" presStyleLbl="revTx" presStyleIdx="2" presStyleCnt="10"/>
      <dgm:spPr/>
    </dgm:pt>
    <dgm:pt modelId="{44D9D09F-F771-4C68-B15A-52F9DC8CF3C3}" type="pres">
      <dgm:prSet presAssocID="{0724C5CF-77FC-43BF-9F17-FEF4E791F0AE}" presName="vert1" presStyleCnt="0"/>
      <dgm:spPr/>
    </dgm:pt>
    <dgm:pt modelId="{E580C636-311B-45C2-9F88-EFE3F0AF5E9F}" type="pres">
      <dgm:prSet presAssocID="{55EC723D-82A5-469F-9F42-C284B45E8B43}" presName="thickLine" presStyleLbl="alignNode1" presStyleIdx="3" presStyleCnt="10"/>
      <dgm:spPr/>
    </dgm:pt>
    <dgm:pt modelId="{4816E5B8-5692-4EE2-8C85-5BA54101606C}" type="pres">
      <dgm:prSet presAssocID="{55EC723D-82A5-469F-9F42-C284B45E8B43}" presName="horz1" presStyleCnt="0"/>
      <dgm:spPr/>
    </dgm:pt>
    <dgm:pt modelId="{A309881C-E851-444D-87E4-2C4F4233ABDE}" type="pres">
      <dgm:prSet presAssocID="{55EC723D-82A5-469F-9F42-C284B45E8B43}" presName="tx1" presStyleLbl="revTx" presStyleIdx="3" presStyleCnt="10"/>
      <dgm:spPr/>
    </dgm:pt>
    <dgm:pt modelId="{D582544F-5F7B-43EB-82BA-38AE53A5FB6A}" type="pres">
      <dgm:prSet presAssocID="{55EC723D-82A5-469F-9F42-C284B45E8B43}" presName="vert1" presStyleCnt="0"/>
      <dgm:spPr/>
    </dgm:pt>
    <dgm:pt modelId="{C4703D8F-57B9-45F7-980A-4F0D9377CA2F}" type="pres">
      <dgm:prSet presAssocID="{E75D5A4E-AE79-40E7-960E-3F4C7D0805D2}" presName="thickLine" presStyleLbl="alignNode1" presStyleIdx="4" presStyleCnt="10"/>
      <dgm:spPr/>
    </dgm:pt>
    <dgm:pt modelId="{F6148BDA-C3BF-4A9E-976D-06805AD5E471}" type="pres">
      <dgm:prSet presAssocID="{E75D5A4E-AE79-40E7-960E-3F4C7D0805D2}" presName="horz1" presStyleCnt="0"/>
      <dgm:spPr/>
    </dgm:pt>
    <dgm:pt modelId="{40E79DBA-C5FD-47E3-B3C8-2A0EA650BC58}" type="pres">
      <dgm:prSet presAssocID="{E75D5A4E-AE79-40E7-960E-3F4C7D0805D2}" presName="tx1" presStyleLbl="revTx" presStyleIdx="4" presStyleCnt="10"/>
      <dgm:spPr/>
    </dgm:pt>
    <dgm:pt modelId="{959C189A-F06D-4D03-936F-F6DC52ABEFF7}" type="pres">
      <dgm:prSet presAssocID="{E75D5A4E-AE79-40E7-960E-3F4C7D0805D2}" presName="vert1" presStyleCnt="0"/>
      <dgm:spPr/>
    </dgm:pt>
    <dgm:pt modelId="{12047792-D759-4E77-B822-41AA4DEFA771}" type="pres">
      <dgm:prSet presAssocID="{C8A923C6-64F8-40A4-8A61-45D794645DDF}" presName="thickLine" presStyleLbl="alignNode1" presStyleIdx="5" presStyleCnt="10"/>
      <dgm:spPr/>
    </dgm:pt>
    <dgm:pt modelId="{4C4B8ECD-E5E4-4855-9DF2-180E5835F364}" type="pres">
      <dgm:prSet presAssocID="{C8A923C6-64F8-40A4-8A61-45D794645DDF}" presName="horz1" presStyleCnt="0"/>
      <dgm:spPr/>
    </dgm:pt>
    <dgm:pt modelId="{BD4C8F24-47E6-4F8D-BB13-CD2F242C504E}" type="pres">
      <dgm:prSet presAssocID="{C8A923C6-64F8-40A4-8A61-45D794645DDF}" presName="tx1" presStyleLbl="revTx" presStyleIdx="5" presStyleCnt="10"/>
      <dgm:spPr/>
    </dgm:pt>
    <dgm:pt modelId="{179BA476-AAEB-4B4C-8363-B2EC7B59D1D5}" type="pres">
      <dgm:prSet presAssocID="{C8A923C6-64F8-40A4-8A61-45D794645DDF}" presName="vert1" presStyleCnt="0"/>
      <dgm:spPr/>
    </dgm:pt>
    <dgm:pt modelId="{ABD61440-3983-4295-8D90-8F47E6BCB0D7}" type="pres">
      <dgm:prSet presAssocID="{55A86A78-BC87-4B68-80B4-15F8B7400993}" presName="thickLine" presStyleLbl="alignNode1" presStyleIdx="6" presStyleCnt="10"/>
      <dgm:spPr/>
    </dgm:pt>
    <dgm:pt modelId="{F5682404-930F-414B-AF42-395A87D3B3FE}" type="pres">
      <dgm:prSet presAssocID="{55A86A78-BC87-4B68-80B4-15F8B7400993}" presName="horz1" presStyleCnt="0"/>
      <dgm:spPr/>
    </dgm:pt>
    <dgm:pt modelId="{83F522E9-BD94-4EBF-ABDA-C83733DCE6C4}" type="pres">
      <dgm:prSet presAssocID="{55A86A78-BC87-4B68-80B4-15F8B7400993}" presName="tx1" presStyleLbl="revTx" presStyleIdx="6" presStyleCnt="10"/>
      <dgm:spPr/>
    </dgm:pt>
    <dgm:pt modelId="{B1300A33-6B46-4FE7-833B-CAF5D7D77E8F}" type="pres">
      <dgm:prSet presAssocID="{55A86A78-BC87-4B68-80B4-15F8B7400993}" presName="vert1" presStyleCnt="0"/>
      <dgm:spPr/>
    </dgm:pt>
    <dgm:pt modelId="{D9701372-A2C4-4B42-9268-5D50236957B1}" type="pres">
      <dgm:prSet presAssocID="{B11BC478-3BE4-4FF5-A40D-D93747AE45D1}" presName="thickLine" presStyleLbl="alignNode1" presStyleIdx="7" presStyleCnt="10"/>
      <dgm:spPr/>
    </dgm:pt>
    <dgm:pt modelId="{73D96267-C008-41EC-B41C-05BB082FD5D6}" type="pres">
      <dgm:prSet presAssocID="{B11BC478-3BE4-4FF5-A40D-D93747AE45D1}" presName="horz1" presStyleCnt="0"/>
      <dgm:spPr/>
    </dgm:pt>
    <dgm:pt modelId="{395153D2-1EA9-48AD-A2B8-9086661DBA4F}" type="pres">
      <dgm:prSet presAssocID="{B11BC478-3BE4-4FF5-A40D-D93747AE45D1}" presName="tx1" presStyleLbl="revTx" presStyleIdx="7" presStyleCnt="10"/>
      <dgm:spPr/>
    </dgm:pt>
    <dgm:pt modelId="{2B8ABDCB-CAAF-4E67-8285-165F7BA47C03}" type="pres">
      <dgm:prSet presAssocID="{B11BC478-3BE4-4FF5-A40D-D93747AE45D1}" presName="vert1" presStyleCnt="0"/>
      <dgm:spPr/>
    </dgm:pt>
    <dgm:pt modelId="{D80A2D3D-6AEA-4616-A37F-AEC75A90B192}" type="pres">
      <dgm:prSet presAssocID="{185F9EFA-A807-49E0-9702-745988005C9A}" presName="thickLine" presStyleLbl="alignNode1" presStyleIdx="8" presStyleCnt="10"/>
      <dgm:spPr/>
    </dgm:pt>
    <dgm:pt modelId="{CA0138C2-2A29-4AD3-B55B-8422B0CC45F2}" type="pres">
      <dgm:prSet presAssocID="{185F9EFA-A807-49E0-9702-745988005C9A}" presName="horz1" presStyleCnt="0"/>
      <dgm:spPr/>
    </dgm:pt>
    <dgm:pt modelId="{96415341-194B-42D9-8CF0-CA3F5464391B}" type="pres">
      <dgm:prSet presAssocID="{185F9EFA-A807-49E0-9702-745988005C9A}" presName="tx1" presStyleLbl="revTx" presStyleIdx="8" presStyleCnt="10"/>
      <dgm:spPr/>
    </dgm:pt>
    <dgm:pt modelId="{37D74B7F-F6D2-4F35-8632-D0371E73D1A5}" type="pres">
      <dgm:prSet presAssocID="{185F9EFA-A807-49E0-9702-745988005C9A}" presName="vert1" presStyleCnt="0"/>
      <dgm:spPr/>
    </dgm:pt>
    <dgm:pt modelId="{BA8DE5B3-2F23-40D6-B3B2-0DD62677F7C6}" type="pres">
      <dgm:prSet presAssocID="{E1F7437A-ABF0-4FCA-91A3-368EF0C362F0}" presName="thickLine" presStyleLbl="alignNode1" presStyleIdx="9" presStyleCnt="10"/>
      <dgm:spPr/>
    </dgm:pt>
    <dgm:pt modelId="{25BDB2D7-64BB-4B70-8ED7-E0B6EBC8B2EA}" type="pres">
      <dgm:prSet presAssocID="{E1F7437A-ABF0-4FCA-91A3-368EF0C362F0}" presName="horz1" presStyleCnt="0"/>
      <dgm:spPr/>
    </dgm:pt>
    <dgm:pt modelId="{8647C0E0-27C6-4706-9996-0DA71EBF6ECF}" type="pres">
      <dgm:prSet presAssocID="{E1F7437A-ABF0-4FCA-91A3-368EF0C362F0}" presName="tx1" presStyleLbl="revTx" presStyleIdx="9" presStyleCnt="10"/>
      <dgm:spPr/>
    </dgm:pt>
    <dgm:pt modelId="{54B93B05-E241-40C5-8777-1531A287888F}" type="pres">
      <dgm:prSet presAssocID="{E1F7437A-ABF0-4FCA-91A3-368EF0C362F0}" presName="vert1" presStyleCnt="0"/>
      <dgm:spPr/>
    </dgm:pt>
  </dgm:ptLst>
  <dgm:cxnLst>
    <dgm:cxn modelId="{BA93421C-4BD9-4E2E-A4A0-F6AB456C1711}" type="presOf" srcId="{C8A923C6-64F8-40A4-8A61-45D794645DDF}" destId="{BD4C8F24-47E6-4F8D-BB13-CD2F242C504E}" srcOrd="0" destOrd="0" presId="urn:microsoft.com/office/officeart/2008/layout/LinedList"/>
    <dgm:cxn modelId="{36F9E52F-EE11-4259-BC8D-AA29626F000A}" srcId="{7B87B495-C661-4C7B-9ECC-F0939DE3D420}" destId="{0724C5CF-77FC-43BF-9F17-FEF4E791F0AE}" srcOrd="2" destOrd="0" parTransId="{3DAE54AC-E899-40F0-B975-AFD4773F901A}" sibTransId="{6CD75D24-D8F5-4E1E-AD43-4828A8965F9D}"/>
    <dgm:cxn modelId="{71EE7333-ADDC-4F85-B829-9BEDD2007F58}" srcId="{7B87B495-C661-4C7B-9ECC-F0939DE3D420}" destId="{ADE12C4B-C870-487E-BE21-4F5E2E66CCCD}" srcOrd="0" destOrd="0" parTransId="{6C08A763-D434-4323-943A-6BC03842E008}" sibTransId="{07E2EA00-70D3-4335-A112-134A40C2F5C3}"/>
    <dgm:cxn modelId="{63065735-84B4-4EF4-9CA8-CF629632169B}" type="presOf" srcId="{ADE12C4B-C870-487E-BE21-4F5E2E66CCCD}" destId="{3BC0B2D4-B6AA-4615-BEA2-66D4C65F18F7}" srcOrd="0" destOrd="0" presId="urn:microsoft.com/office/officeart/2008/layout/LinedList"/>
    <dgm:cxn modelId="{A935893C-9F84-410B-9DA7-450626ECA35E}" type="presOf" srcId="{CB81C0C7-E915-4DB5-A2BC-2E089610299D}" destId="{A39C8DEA-9879-432F-9D4D-B78D08F0C4E5}" srcOrd="0" destOrd="0" presId="urn:microsoft.com/office/officeart/2008/layout/LinedList"/>
    <dgm:cxn modelId="{E931AF3D-1EA4-45A8-B60F-7F2F1676B568}" type="presOf" srcId="{7B87B495-C661-4C7B-9ECC-F0939DE3D420}" destId="{96611DCB-4262-4F21-83B0-9EAA0D81BF15}" srcOrd="0" destOrd="0" presId="urn:microsoft.com/office/officeart/2008/layout/LinedList"/>
    <dgm:cxn modelId="{74051F63-D6C0-464E-BC3B-EFD2F2C39E1E}" type="presOf" srcId="{0724C5CF-77FC-43BF-9F17-FEF4E791F0AE}" destId="{6E461A1D-1A02-43E9-AAA0-CEC5885D5847}" srcOrd="0" destOrd="0" presId="urn:microsoft.com/office/officeart/2008/layout/LinedList"/>
    <dgm:cxn modelId="{BF540345-3FD1-4D08-8BD0-7FAB812E2F5E}" srcId="{7B87B495-C661-4C7B-9ECC-F0939DE3D420}" destId="{C8A923C6-64F8-40A4-8A61-45D794645DDF}" srcOrd="5" destOrd="0" parTransId="{5C028E66-6E09-4E7D-B01A-559427852C6D}" sibTransId="{EA47E1DD-E322-4D3B-8398-F951CA415867}"/>
    <dgm:cxn modelId="{0F131747-7D1C-42CD-B927-558BE0F10FCE}" type="presOf" srcId="{185F9EFA-A807-49E0-9702-745988005C9A}" destId="{96415341-194B-42D9-8CF0-CA3F5464391B}" srcOrd="0" destOrd="0" presId="urn:microsoft.com/office/officeart/2008/layout/LinedList"/>
    <dgm:cxn modelId="{68E53B4F-B8DC-47B3-A1AD-7395A0EC925D}" type="presOf" srcId="{E1F7437A-ABF0-4FCA-91A3-368EF0C362F0}" destId="{8647C0E0-27C6-4706-9996-0DA71EBF6ECF}" srcOrd="0" destOrd="0" presId="urn:microsoft.com/office/officeart/2008/layout/LinedList"/>
    <dgm:cxn modelId="{25D4275A-654D-43AC-AE5D-E2791070968B}" type="presOf" srcId="{55EC723D-82A5-469F-9F42-C284B45E8B43}" destId="{A309881C-E851-444D-87E4-2C4F4233ABDE}" srcOrd="0" destOrd="0" presId="urn:microsoft.com/office/officeart/2008/layout/LinedList"/>
    <dgm:cxn modelId="{39859C8E-F589-4EA6-BE94-5046D4E76C1A}" srcId="{7B87B495-C661-4C7B-9ECC-F0939DE3D420}" destId="{185F9EFA-A807-49E0-9702-745988005C9A}" srcOrd="8" destOrd="0" parTransId="{80E41791-738A-4833-ABAE-0B7967851A20}" sibTransId="{7AD3513D-94AA-478C-B17A-AAB749688528}"/>
    <dgm:cxn modelId="{8DC0C393-41DC-425C-AD54-64D421AB236D}" type="presOf" srcId="{E75D5A4E-AE79-40E7-960E-3F4C7D0805D2}" destId="{40E79DBA-C5FD-47E3-B3C8-2A0EA650BC58}" srcOrd="0" destOrd="0" presId="urn:microsoft.com/office/officeart/2008/layout/LinedList"/>
    <dgm:cxn modelId="{B27E2D9C-6B63-4B64-B067-8F8EC81E45B2}" srcId="{7B87B495-C661-4C7B-9ECC-F0939DE3D420}" destId="{E75D5A4E-AE79-40E7-960E-3F4C7D0805D2}" srcOrd="4" destOrd="0" parTransId="{AD8DA65F-AA36-43A0-9E8A-957CB5D7AF87}" sibTransId="{1DF8096E-F6A2-4E75-94AA-078E63AF172B}"/>
    <dgm:cxn modelId="{2509A2A0-1163-4280-BEE1-BBFB69EC72D7}" type="presOf" srcId="{55A86A78-BC87-4B68-80B4-15F8B7400993}" destId="{83F522E9-BD94-4EBF-ABDA-C83733DCE6C4}" srcOrd="0" destOrd="0" presId="urn:microsoft.com/office/officeart/2008/layout/LinedList"/>
    <dgm:cxn modelId="{668A63A2-3651-49A6-86A1-92E42CE0E8AE}" srcId="{7B87B495-C661-4C7B-9ECC-F0939DE3D420}" destId="{E1F7437A-ABF0-4FCA-91A3-368EF0C362F0}" srcOrd="9" destOrd="0" parTransId="{D59F753F-DB88-497F-AD8B-5C563FFA2294}" sibTransId="{D1A90EE7-5CE2-4BFF-9083-421F476C2D11}"/>
    <dgm:cxn modelId="{721F6FAF-EC0C-458C-8BC6-B75AA374777E}" srcId="{7B87B495-C661-4C7B-9ECC-F0939DE3D420}" destId="{CB81C0C7-E915-4DB5-A2BC-2E089610299D}" srcOrd="1" destOrd="0" parTransId="{D03F0D8D-FE0D-490D-9A75-656951751704}" sibTransId="{7E0C1741-818C-4C9C-BFC2-18C56E16C017}"/>
    <dgm:cxn modelId="{256D85C8-65BD-4C79-B52F-8B901EFD7FC7}" type="presOf" srcId="{B11BC478-3BE4-4FF5-A40D-D93747AE45D1}" destId="{395153D2-1EA9-48AD-A2B8-9086661DBA4F}" srcOrd="0" destOrd="0" presId="urn:microsoft.com/office/officeart/2008/layout/LinedList"/>
    <dgm:cxn modelId="{A83C6EEA-5BF8-4643-9DBE-11C87906D110}" srcId="{7B87B495-C661-4C7B-9ECC-F0939DE3D420}" destId="{B11BC478-3BE4-4FF5-A40D-D93747AE45D1}" srcOrd="7" destOrd="0" parTransId="{ED7DB262-18B8-402A-AA14-003142F302A4}" sibTransId="{72CD9E47-9960-4792-8FEA-E9D49F80398D}"/>
    <dgm:cxn modelId="{B530A1EC-9FA5-4D6C-BE50-BFA6A63F62AD}" srcId="{7B87B495-C661-4C7B-9ECC-F0939DE3D420}" destId="{55EC723D-82A5-469F-9F42-C284B45E8B43}" srcOrd="3" destOrd="0" parTransId="{757C5201-B153-4122-9472-175457D065B7}" sibTransId="{0172FC3B-5E4C-4EAA-AB34-2CCFDDDE2CC4}"/>
    <dgm:cxn modelId="{B9A561F2-89FD-45D9-BD4C-A3F7F17A9749}" srcId="{7B87B495-C661-4C7B-9ECC-F0939DE3D420}" destId="{55A86A78-BC87-4B68-80B4-15F8B7400993}" srcOrd="6" destOrd="0" parTransId="{3653413B-836C-44C5-9790-0265957C8E97}" sibTransId="{6AF4E4F4-D5C9-4888-AAB7-A8BD3A0D42BC}"/>
    <dgm:cxn modelId="{82CA3179-E581-4DB9-AD5B-43540AA1ECAD}" type="presParOf" srcId="{96611DCB-4262-4F21-83B0-9EAA0D81BF15}" destId="{F55363B1-4CEC-437C-9F4F-05353FD6D39E}" srcOrd="0" destOrd="0" presId="urn:microsoft.com/office/officeart/2008/layout/LinedList"/>
    <dgm:cxn modelId="{01560DF5-F70B-4642-829F-6234A0A2937C}" type="presParOf" srcId="{96611DCB-4262-4F21-83B0-9EAA0D81BF15}" destId="{CDB35CDD-8F76-48C7-AB6F-C6FA8F44ABEF}" srcOrd="1" destOrd="0" presId="urn:microsoft.com/office/officeart/2008/layout/LinedList"/>
    <dgm:cxn modelId="{39D3C651-E633-49CD-A09F-7B40B8ACD525}" type="presParOf" srcId="{CDB35CDD-8F76-48C7-AB6F-C6FA8F44ABEF}" destId="{3BC0B2D4-B6AA-4615-BEA2-66D4C65F18F7}" srcOrd="0" destOrd="0" presId="urn:microsoft.com/office/officeart/2008/layout/LinedList"/>
    <dgm:cxn modelId="{F740A4DD-2131-424B-85FB-AEF304D50D5D}" type="presParOf" srcId="{CDB35CDD-8F76-48C7-AB6F-C6FA8F44ABEF}" destId="{91EFA750-CE43-4981-B4A6-F54184904E5F}" srcOrd="1" destOrd="0" presId="urn:microsoft.com/office/officeart/2008/layout/LinedList"/>
    <dgm:cxn modelId="{3323141F-9C2C-4B6D-A14A-9FE4A6219DE8}" type="presParOf" srcId="{96611DCB-4262-4F21-83B0-9EAA0D81BF15}" destId="{97C54F3A-FA9B-458A-AA2B-E08FF2AC3E4A}" srcOrd="2" destOrd="0" presId="urn:microsoft.com/office/officeart/2008/layout/LinedList"/>
    <dgm:cxn modelId="{BC825A0F-104B-4B87-B359-8AB76142348B}" type="presParOf" srcId="{96611DCB-4262-4F21-83B0-9EAA0D81BF15}" destId="{AD5208E7-E2A6-4874-BB90-CCE8F2F5ED8C}" srcOrd="3" destOrd="0" presId="urn:microsoft.com/office/officeart/2008/layout/LinedList"/>
    <dgm:cxn modelId="{FC47CB37-D667-4E68-94CE-7B867249060B}" type="presParOf" srcId="{AD5208E7-E2A6-4874-BB90-CCE8F2F5ED8C}" destId="{A39C8DEA-9879-432F-9D4D-B78D08F0C4E5}" srcOrd="0" destOrd="0" presId="urn:microsoft.com/office/officeart/2008/layout/LinedList"/>
    <dgm:cxn modelId="{9FA2009A-E41B-462B-8767-20CBAB6BFDB3}" type="presParOf" srcId="{AD5208E7-E2A6-4874-BB90-CCE8F2F5ED8C}" destId="{0ADD0EAD-CF37-4FB8-AC74-69158501A93E}" srcOrd="1" destOrd="0" presId="urn:microsoft.com/office/officeart/2008/layout/LinedList"/>
    <dgm:cxn modelId="{F5D51932-2EF3-4C14-AE9C-1787BA083D7A}" type="presParOf" srcId="{96611DCB-4262-4F21-83B0-9EAA0D81BF15}" destId="{D85B91D7-E7B0-4911-BD84-1692EFDF58DD}" srcOrd="4" destOrd="0" presId="urn:microsoft.com/office/officeart/2008/layout/LinedList"/>
    <dgm:cxn modelId="{44452E00-1EE6-451A-AE5B-C7C589A2A420}" type="presParOf" srcId="{96611DCB-4262-4F21-83B0-9EAA0D81BF15}" destId="{301FEC1E-7678-41B7-9C70-DAD742FB945D}" srcOrd="5" destOrd="0" presId="urn:microsoft.com/office/officeart/2008/layout/LinedList"/>
    <dgm:cxn modelId="{A4C42FE1-E6FA-480A-AE3A-1DF1C4DCC0FB}" type="presParOf" srcId="{301FEC1E-7678-41B7-9C70-DAD742FB945D}" destId="{6E461A1D-1A02-43E9-AAA0-CEC5885D5847}" srcOrd="0" destOrd="0" presId="urn:microsoft.com/office/officeart/2008/layout/LinedList"/>
    <dgm:cxn modelId="{2D524DCB-ED5E-4547-BE7E-9131DEA2FE8A}" type="presParOf" srcId="{301FEC1E-7678-41B7-9C70-DAD742FB945D}" destId="{44D9D09F-F771-4C68-B15A-52F9DC8CF3C3}" srcOrd="1" destOrd="0" presId="urn:microsoft.com/office/officeart/2008/layout/LinedList"/>
    <dgm:cxn modelId="{E6EA7CB9-D6B4-491F-8882-34F4745C3F0D}" type="presParOf" srcId="{96611DCB-4262-4F21-83B0-9EAA0D81BF15}" destId="{E580C636-311B-45C2-9F88-EFE3F0AF5E9F}" srcOrd="6" destOrd="0" presId="urn:microsoft.com/office/officeart/2008/layout/LinedList"/>
    <dgm:cxn modelId="{E5A6DA90-ABC0-499D-9765-97BDAD45FCCC}" type="presParOf" srcId="{96611DCB-4262-4F21-83B0-9EAA0D81BF15}" destId="{4816E5B8-5692-4EE2-8C85-5BA54101606C}" srcOrd="7" destOrd="0" presId="urn:microsoft.com/office/officeart/2008/layout/LinedList"/>
    <dgm:cxn modelId="{60F1A9A8-B938-4450-8A73-B278EF19C360}" type="presParOf" srcId="{4816E5B8-5692-4EE2-8C85-5BA54101606C}" destId="{A309881C-E851-444D-87E4-2C4F4233ABDE}" srcOrd="0" destOrd="0" presId="urn:microsoft.com/office/officeart/2008/layout/LinedList"/>
    <dgm:cxn modelId="{E8CF6ACE-FA9D-4172-B1DB-D5B1A221D470}" type="presParOf" srcId="{4816E5B8-5692-4EE2-8C85-5BA54101606C}" destId="{D582544F-5F7B-43EB-82BA-38AE53A5FB6A}" srcOrd="1" destOrd="0" presId="urn:microsoft.com/office/officeart/2008/layout/LinedList"/>
    <dgm:cxn modelId="{F85ABA96-7F8B-4BDF-B8CF-6617707C0D3D}" type="presParOf" srcId="{96611DCB-4262-4F21-83B0-9EAA0D81BF15}" destId="{C4703D8F-57B9-45F7-980A-4F0D9377CA2F}" srcOrd="8" destOrd="0" presId="urn:microsoft.com/office/officeart/2008/layout/LinedList"/>
    <dgm:cxn modelId="{4B1D8E20-000A-484F-BE26-22A658398BB3}" type="presParOf" srcId="{96611DCB-4262-4F21-83B0-9EAA0D81BF15}" destId="{F6148BDA-C3BF-4A9E-976D-06805AD5E471}" srcOrd="9" destOrd="0" presId="urn:microsoft.com/office/officeart/2008/layout/LinedList"/>
    <dgm:cxn modelId="{7F151826-52CE-4EE0-8A29-6A5D09A5CAF6}" type="presParOf" srcId="{F6148BDA-C3BF-4A9E-976D-06805AD5E471}" destId="{40E79DBA-C5FD-47E3-B3C8-2A0EA650BC58}" srcOrd="0" destOrd="0" presId="urn:microsoft.com/office/officeart/2008/layout/LinedList"/>
    <dgm:cxn modelId="{6C78FC2F-3FCB-4AD3-BA81-6AFBB7095F19}" type="presParOf" srcId="{F6148BDA-C3BF-4A9E-976D-06805AD5E471}" destId="{959C189A-F06D-4D03-936F-F6DC52ABEFF7}" srcOrd="1" destOrd="0" presId="urn:microsoft.com/office/officeart/2008/layout/LinedList"/>
    <dgm:cxn modelId="{3A837A5E-3ED5-4E00-92F5-310FDD276F33}" type="presParOf" srcId="{96611DCB-4262-4F21-83B0-9EAA0D81BF15}" destId="{12047792-D759-4E77-B822-41AA4DEFA771}" srcOrd="10" destOrd="0" presId="urn:microsoft.com/office/officeart/2008/layout/LinedList"/>
    <dgm:cxn modelId="{4C92FF58-7601-4207-BB0C-B98F9C3BCDFE}" type="presParOf" srcId="{96611DCB-4262-4F21-83B0-9EAA0D81BF15}" destId="{4C4B8ECD-E5E4-4855-9DF2-180E5835F364}" srcOrd="11" destOrd="0" presId="urn:microsoft.com/office/officeart/2008/layout/LinedList"/>
    <dgm:cxn modelId="{6E158D14-CE3D-4868-BA36-CA1DE19F40C0}" type="presParOf" srcId="{4C4B8ECD-E5E4-4855-9DF2-180E5835F364}" destId="{BD4C8F24-47E6-4F8D-BB13-CD2F242C504E}" srcOrd="0" destOrd="0" presId="urn:microsoft.com/office/officeart/2008/layout/LinedList"/>
    <dgm:cxn modelId="{1B6ACD9B-B546-4827-A4DA-1DFD72FC10E2}" type="presParOf" srcId="{4C4B8ECD-E5E4-4855-9DF2-180E5835F364}" destId="{179BA476-AAEB-4B4C-8363-B2EC7B59D1D5}" srcOrd="1" destOrd="0" presId="urn:microsoft.com/office/officeart/2008/layout/LinedList"/>
    <dgm:cxn modelId="{F342F35B-4E45-4B17-BCFB-8899EE70E1E1}" type="presParOf" srcId="{96611DCB-4262-4F21-83B0-9EAA0D81BF15}" destId="{ABD61440-3983-4295-8D90-8F47E6BCB0D7}" srcOrd="12" destOrd="0" presId="urn:microsoft.com/office/officeart/2008/layout/LinedList"/>
    <dgm:cxn modelId="{E603B3A7-8B4A-4C75-97C0-69A39BC227B5}" type="presParOf" srcId="{96611DCB-4262-4F21-83B0-9EAA0D81BF15}" destId="{F5682404-930F-414B-AF42-395A87D3B3FE}" srcOrd="13" destOrd="0" presId="urn:microsoft.com/office/officeart/2008/layout/LinedList"/>
    <dgm:cxn modelId="{97B6334B-C76C-4935-89BF-063F53D41859}" type="presParOf" srcId="{F5682404-930F-414B-AF42-395A87D3B3FE}" destId="{83F522E9-BD94-4EBF-ABDA-C83733DCE6C4}" srcOrd="0" destOrd="0" presId="urn:microsoft.com/office/officeart/2008/layout/LinedList"/>
    <dgm:cxn modelId="{03D00968-D2CB-4FA8-ACAD-3B393B121E61}" type="presParOf" srcId="{F5682404-930F-414B-AF42-395A87D3B3FE}" destId="{B1300A33-6B46-4FE7-833B-CAF5D7D77E8F}" srcOrd="1" destOrd="0" presId="urn:microsoft.com/office/officeart/2008/layout/LinedList"/>
    <dgm:cxn modelId="{E8F3A177-E65C-4A91-9ECD-1FF55B398C27}" type="presParOf" srcId="{96611DCB-4262-4F21-83B0-9EAA0D81BF15}" destId="{D9701372-A2C4-4B42-9268-5D50236957B1}" srcOrd="14" destOrd="0" presId="urn:microsoft.com/office/officeart/2008/layout/LinedList"/>
    <dgm:cxn modelId="{A06B20FF-EAD7-4D44-ADA4-8E976D922CBB}" type="presParOf" srcId="{96611DCB-4262-4F21-83B0-9EAA0D81BF15}" destId="{73D96267-C008-41EC-B41C-05BB082FD5D6}" srcOrd="15" destOrd="0" presId="urn:microsoft.com/office/officeart/2008/layout/LinedList"/>
    <dgm:cxn modelId="{4B300FF7-A129-4A73-8DA6-915767D1AC14}" type="presParOf" srcId="{73D96267-C008-41EC-B41C-05BB082FD5D6}" destId="{395153D2-1EA9-48AD-A2B8-9086661DBA4F}" srcOrd="0" destOrd="0" presId="urn:microsoft.com/office/officeart/2008/layout/LinedList"/>
    <dgm:cxn modelId="{71E9BF81-0223-4632-9224-40B5F0844917}" type="presParOf" srcId="{73D96267-C008-41EC-B41C-05BB082FD5D6}" destId="{2B8ABDCB-CAAF-4E67-8285-165F7BA47C03}" srcOrd="1" destOrd="0" presId="urn:microsoft.com/office/officeart/2008/layout/LinedList"/>
    <dgm:cxn modelId="{D3ED84FF-2956-4C56-8C12-B68810619C1C}" type="presParOf" srcId="{96611DCB-4262-4F21-83B0-9EAA0D81BF15}" destId="{D80A2D3D-6AEA-4616-A37F-AEC75A90B192}" srcOrd="16" destOrd="0" presId="urn:microsoft.com/office/officeart/2008/layout/LinedList"/>
    <dgm:cxn modelId="{7E3956DB-3D0E-4F28-9FFE-CCEBE01C181B}" type="presParOf" srcId="{96611DCB-4262-4F21-83B0-9EAA0D81BF15}" destId="{CA0138C2-2A29-4AD3-B55B-8422B0CC45F2}" srcOrd="17" destOrd="0" presId="urn:microsoft.com/office/officeart/2008/layout/LinedList"/>
    <dgm:cxn modelId="{F8C94468-5C2C-43B0-AFA9-29DEA8AAC815}" type="presParOf" srcId="{CA0138C2-2A29-4AD3-B55B-8422B0CC45F2}" destId="{96415341-194B-42D9-8CF0-CA3F5464391B}" srcOrd="0" destOrd="0" presId="urn:microsoft.com/office/officeart/2008/layout/LinedList"/>
    <dgm:cxn modelId="{BC67F6BB-6168-45B6-8BDF-8136651F91DC}" type="presParOf" srcId="{CA0138C2-2A29-4AD3-B55B-8422B0CC45F2}" destId="{37D74B7F-F6D2-4F35-8632-D0371E73D1A5}" srcOrd="1" destOrd="0" presId="urn:microsoft.com/office/officeart/2008/layout/LinedList"/>
    <dgm:cxn modelId="{B274C989-63CD-475E-BB2D-769BA38BBACD}" type="presParOf" srcId="{96611DCB-4262-4F21-83B0-9EAA0D81BF15}" destId="{BA8DE5B3-2F23-40D6-B3B2-0DD62677F7C6}" srcOrd="18" destOrd="0" presId="urn:microsoft.com/office/officeart/2008/layout/LinedList"/>
    <dgm:cxn modelId="{1D6231FC-752D-4908-8029-2EC3D6BB1133}" type="presParOf" srcId="{96611DCB-4262-4F21-83B0-9EAA0D81BF15}" destId="{25BDB2D7-64BB-4B70-8ED7-E0B6EBC8B2EA}" srcOrd="19" destOrd="0" presId="urn:microsoft.com/office/officeart/2008/layout/LinedList"/>
    <dgm:cxn modelId="{925A43BD-6F97-4B30-A7D5-2AA493B01596}" type="presParOf" srcId="{25BDB2D7-64BB-4B70-8ED7-E0B6EBC8B2EA}" destId="{8647C0E0-27C6-4706-9996-0DA71EBF6ECF}" srcOrd="0" destOrd="0" presId="urn:microsoft.com/office/officeart/2008/layout/LinedList"/>
    <dgm:cxn modelId="{039C559B-DDAA-4938-A1B9-A236C8532FC3}" type="presParOf" srcId="{25BDB2D7-64BB-4B70-8ED7-E0B6EBC8B2EA}" destId="{54B93B05-E241-40C5-8777-1531A28788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363B1-4CEC-437C-9F4F-05353FD6D39E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0B2D4-B6AA-4615-BEA2-66D4C65F18F7}">
      <dsp:nvSpPr>
        <dsp:cNvPr id="0" name=""/>
        <dsp:cNvSpPr/>
      </dsp:nvSpPr>
      <dsp:spPr>
        <a:xfrm>
          <a:off x="0" y="62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Improper Use of Ladders</a:t>
          </a:r>
        </a:p>
      </dsp:txBody>
      <dsp:txXfrm>
        <a:off x="0" y="623"/>
        <a:ext cx="6492875" cy="510415"/>
      </dsp:txXfrm>
    </dsp:sp>
    <dsp:sp modelId="{97C54F3A-FA9B-458A-AA2B-E08FF2AC3E4A}">
      <dsp:nvSpPr>
        <dsp:cNvPr id="0" name=""/>
        <dsp:cNvSpPr/>
      </dsp:nvSpPr>
      <dsp:spPr>
        <a:xfrm>
          <a:off x="0" y="511038"/>
          <a:ext cx="6492875" cy="0"/>
        </a:xfrm>
        <a:prstGeom prst="line">
          <a:avLst/>
        </a:prstGeom>
        <a:solidFill>
          <a:schemeClr val="accent2">
            <a:hueOff val="165526"/>
            <a:satOff val="-5314"/>
            <a:lumOff val="958"/>
            <a:alphaOff val="0"/>
          </a:schemeClr>
        </a:solidFill>
        <a:ln w="15875" cap="rnd" cmpd="sng" algn="ctr">
          <a:solidFill>
            <a:schemeClr val="accent2">
              <a:hueOff val="165526"/>
              <a:satOff val="-5314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C8DEA-9879-432F-9D4D-B78D08F0C4E5}">
      <dsp:nvSpPr>
        <dsp:cNvPr id="0" name=""/>
        <dsp:cNvSpPr/>
      </dsp:nvSpPr>
      <dsp:spPr>
        <a:xfrm>
          <a:off x="0" y="511038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Not or improperly labeled containers</a:t>
          </a:r>
        </a:p>
      </dsp:txBody>
      <dsp:txXfrm>
        <a:off x="0" y="511038"/>
        <a:ext cx="6492875" cy="510415"/>
      </dsp:txXfrm>
    </dsp:sp>
    <dsp:sp modelId="{D85B91D7-E7B0-4911-BD84-1692EFDF58DD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331051"/>
            <a:satOff val="-10627"/>
            <a:lumOff val="1917"/>
            <a:alphaOff val="0"/>
          </a:schemeClr>
        </a:solidFill>
        <a:ln w="15875" cap="rnd" cmpd="sng" algn="ctr">
          <a:solidFill>
            <a:schemeClr val="accent2">
              <a:hueOff val="331051"/>
              <a:satOff val="-1062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61A1D-1A02-43E9-AAA0-CEC5885D5847}">
      <dsp:nvSpPr>
        <dsp:cNvPr id="0" name=""/>
        <dsp:cNvSpPr/>
      </dsp:nvSpPr>
      <dsp:spPr>
        <a:xfrm>
          <a:off x="0" y="102145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Powered Industrial Trucks</a:t>
          </a:r>
        </a:p>
      </dsp:txBody>
      <dsp:txXfrm>
        <a:off x="0" y="1021453"/>
        <a:ext cx="6492875" cy="510415"/>
      </dsp:txXfrm>
    </dsp:sp>
    <dsp:sp modelId="{E580C636-311B-45C2-9F88-EFE3F0AF5E9F}">
      <dsp:nvSpPr>
        <dsp:cNvPr id="0" name=""/>
        <dsp:cNvSpPr/>
      </dsp:nvSpPr>
      <dsp:spPr>
        <a:xfrm>
          <a:off x="0" y="1531869"/>
          <a:ext cx="6492875" cy="0"/>
        </a:xfrm>
        <a:prstGeom prst="line">
          <a:avLst/>
        </a:prstGeom>
        <a:solidFill>
          <a:schemeClr val="accent2">
            <a:hueOff val="496577"/>
            <a:satOff val="-15941"/>
            <a:lumOff val="2875"/>
            <a:alphaOff val="0"/>
          </a:schemeClr>
        </a:solidFill>
        <a:ln w="15875" cap="rnd" cmpd="sng" algn="ctr">
          <a:solidFill>
            <a:schemeClr val="accent2">
              <a:hueOff val="496577"/>
              <a:satOff val="-15941"/>
              <a:lumOff val="2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9881C-E851-444D-87E4-2C4F4233ABDE}">
      <dsp:nvSpPr>
        <dsp:cNvPr id="0" name=""/>
        <dsp:cNvSpPr/>
      </dsp:nvSpPr>
      <dsp:spPr>
        <a:xfrm>
          <a:off x="0" y="1531869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Electrical</a:t>
          </a:r>
        </a:p>
      </dsp:txBody>
      <dsp:txXfrm>
        <a:off x="0" y="1531869"/>
        <a:ext cx="6492875" cy="510415"/>
      </dsp:txXfrm>
    </dsp:sp>
    <dsp:sp modelId="{C4703D8F-57B9-45F7-980A-4F0D9377CA2F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662103"/>
            <a:satOff val="-21255"/>
            <a:lumOff val="3834"/>
            <a:alphaOff val="0"/>
          </a:schemeClr>
        </a:solidFill>
        <a:ln w="15875" cap="rnd" cmpd="sng" algn="ctr">
          <a:solidFill>
            <a:schemeClr val="accent2">
              <a:hueOff val="662103"/>
              <a:satOff val="-21255"/>
              <a:lumOff val="3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79DBA-C5FD-47E3-B3C8-2A0EA650BC58}">
      <dsp:nvSpPr>
        <dsp:cNvPr id="0" name=""/>
        <dsp:cNvSpPr/>
      </dsp:nvSpPr>
      <dsp:spPr>
        <a:xfrm>
          <a:off x="0" y="2042284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Housekeeping/Walking Working Areas</a:t>
          </a:r>
        </a:p>
      </dsp:txBody>
      <dsp:txXfrm>
        <a:off x="0" y="2042284"/>
        <a:ext cx="6492875" cy="510415"/>
      </dsp:txXfrm>
    </dsp:sp>
    <dsp:sp modelId="{12047792-D759-4E77-B822-41AA4DEFA771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827628"/>
            <a:satOff val="-26568"/>
            <a:lumOff val="4792"/>
            <a:alphaOff val="0"/>
          </a:schemeClr>
        </a:solidFill>
        <a:ln w="15875" cap="rnd" cmpd="sng" algn="ctr">
          <a:solidFill>
            <a:schemeClr val="accent2">
              <a:hueOff val="827628"/>
              <a:satOff val="-26568"/>
              <a:lumOff val="4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C8F24-47E6-4F8D-BB13-CD2F242C504E}">
      <dsp:nvSpPr>
        <dsp:cNvPr id="0" name=""/>
        <dsp:cNvSpPr/>
      </dsp:nvSpPr>
      <dsp:spPr>
        <a:xfrm>
          <a:off x="0" y="255270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Emergency Warning &amp; Fire Protection  Systems</a:t>
          </a:r>
        </a:p>
      </dsp:txBody>
      <dsp:txXfrm>
        <a:off x="0" y="2552700"/>
        <a:ext cx="6492875" cy="510415"/>
      </dsp:txXfrm>
    </dsp:sp>
    <dsp:sp modelId="{ABD61440-3983-4295-8D90-8F47E6BCB0D7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993154"/>
            <a:satOff val="-31882"/>
            <a:lumOff val="5751"/>
            <a:alphaOff val="0"/>
          </a:schemeClr>
        </a:solidFill>
        <a:ln w="15875" cap="rnd" cmpd="sng" algn="ctr">
          <a:solidFill>
            <a:schemeClr val="accent2">
              <a:hueOff val="993154"/>
              <a:satOff val="-31882"/>
              <a:lumOff val="5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522E9-BD94-4EBF-ABDA-C83733DCE6C4}">
      <dsp:nvSpPr>
        <dsp:cNvPr id="0" name=""/>
        <dsp:cNvSpPr/>
      </dsp:nvSpPr>
      <dsp:spPr>
        <a:xfrm>
          <a:off x="0" y="3063115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Compress Gas Tanks</a:t>
          </a:r>
        </a:p>
      </dsp:txBody>
      <dsp:txXfrm>
        <a:off x="0" y="3063115"/>
        <a:ext cx="6492875" cy="510415"/>
      </dsp:txXfrm>
    </dsp:sp>
    <dsp:sp modelId="{D9701372-A2C4-4B42-9268-5D50236957B1}">
      <dsp:nvSpPr>
        <dsp:cNvPr id="0" name=""/>
        <dsp:cNvSpPr/>
      </dsp:nvSpPr>
      <dsp:spPr>
        <a:xfrm>
          <a:off x="0" y="3573530"/>
          <a:ext cx="6492875" cy="0"/>
        </a:xfrm>
        <a:prstGeom prst="line">
          <a:avLst/>
        </a:prstGeom>
        <a:solidFill>
          <a:schemeClr val="accent2">
            <a:hueOff val="1158680"/>
            <a:satOff val="-37196"/>
            <a:lumOff val="6709"/>
            <a:alphaOff val="0"/>
          </a:schemeClr>
        </a:solidFill>
        <a:ln w="15875" cap="rnd" cmpd="sng" algn="ctr">
          <a:solidFill>
            <a:schemeClr val="accent2">
              <a:hueOff val="1158680"/>
              <a:satOff val="-37196"/>
              <a:lumOff val="67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53D2-1EA9-48AD-A2B8-9086661DBA4F}">
      <dsp:nvSpPr>
        <dsp:cNvPr id="0" name=""/>
        <dsp:cNvSpPr/>
      </dsp:nvSpPr>
      <dsp:spPr>
        <a:xfrm>
          <a:off x="0" y="357353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Air and Noise Health Hazards</a:t>
          </a:r>
        </a:p>
      </dsp:txBody>
      <dsp:txXfrm>
        <a:off x="0" y="3573530"/>
        <a:ext cx="6492875" cy="510415"/>
      </dsp:txXfrm>
    </dsp:sp>
    <dsp:sp modelId="{D80A2D3D-6AEA-4616-A37F-AEC75A90B192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1324205"/>
            <a:satOff val="-42509"/>
            <a:lumOff val="7668"/>
            <a:alphaOff val="0"/>
          </a:schemeClr>
        </a:solidFill>
        <a:ln w="15875" cap="rnd" cmpd="sng" algn="ctr">
          <a:solidFill>
            <a:schemeClr val="accent2">
              <a:hueOff val="1324205"/>
              <a:satOff val="-42509"/>
              <a:lumOff val="76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15341-194B-42D9-8CF0-CA3F5464391B}">
      <dsp:nvSpPr>
        <dsp:cNvPr id="0" name=""/>
        <dsp:cNvSpPr/>
      </dsp:nvSpPr>
      <dsp:spPr>
        <a:xfrm>
          <a:off x="0" y="4083946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Fall Protection</a:t>
          </a:r>
        </a:p>
      </dsp:txBody>
      <dsp:txXfrm>
        <a:off x="0" y="4083946"/>
        <a:ext cx="6492875" cy="510415"/>
      </dsp:txXfrm>
    </dsp:sp>
    <dsp:sp modelId="{BA8DE5B3-2F23-40D6-B3B2-0DD62677F7C6}">
      <dsp:nvSpPr>
        <dsp:cNvPr id="0" name=""/>
        <dsp:cNvSpPr/>
      </dsp:nvSpPr>
      <dsp:spPr>
        <a:xfrm>
          <a:off x="0" y="4594361"/>
          <a:ext cx="6492875" cy="0"/>
        </a:xfrm>
        <a:prstGeom prst="line">
          <a:avLst/>
        </a:prstGeom>
        <a:solidFill>
          <a:schemeClr val="accent2">
            <a:hueOff val="1489731"/>
            <a:satOff val="-47823"/>
            <a:lumOff val="8626"/>
            <a:alphaOff val="0"/>
          </a:schemeClr>
        </a:solidFill>
        <a:ln w="15875" cap="rnd" cmpd="sng" algn="ctr">
          <a:solidFill>
            <a:schemeClr val="accent2">
              <a:hueOff val="1489731"/>
              <a:satOff val="-47823"/>
              <a:lumOff val="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7C0E0-27C6-4706-9996-0DA71EBF6ECF}">
      <dsp:nvSpPr>
        <dsp:cNvPr id="0" name=""/>
        <dsp:cNvSpPr/>
      </dsp:nvSpPr>
      <dsp:spPr>
        <a:xfrm>
          <a:off x="0" y="4594361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0" y="4594361"/>
        <a:ext cx="6492875" cy="51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F83B-5EAE-495C-9730-9E4B8BD1A7A6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E3C3-21ED-434A-AA04-F0CB5217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</a:t>
            </a:r>
            <a:r>
              <a:rPr lang="en-US" baseline="0" dirty="0"/>
              <a:t> box is hyperlinked to our sample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4F86-74BA-4D7B-8BEE-E21F23A86FA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2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Fire Prevention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Material</a:t>
            </a:r>
            <a:r>
              <a:rPr lang="en-US" altLang="en-US" baseline="0" dirty="0">
                <a:ea typeface="ＭＳ Ｐゴシック" panose="020B0600070205080204" pitchFamily="34" charset="-128"/>
              </a:rPr>
              <a:t> Handling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Hazardous Materials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Traffic Control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Emergency Action Plan 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Workplace Violence</a:t>
            </a: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Bloodborne Pathogens</a:t>
            </a:r>
          </a:p>
          <a:p>
            <a:endParaRPr lang="en-US" altLang="en-US" baseline="0" dirty="0">
              <a:ea typeface="ＭＳ Ｐゴシック" panose="020B0600070205080204" pitchFamily="34" charset="-128"/>
            </a:endParaRPr>
          </a:p>
          <a:p>
            <a:r>
              <a:rPr lang="en-US" altLang="en-US" baseline="0" dirty="0">
                <a:ea typeface="ＭＳ Ｐゴシック" panose="020B0600070205080204" pitchFamily="34" charset="-128"/>
              </a:rPr>
              <a:t>Before doing any job task, the employee shall be trained on the hazards associated and means of protection.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i="0">
                <a:latin typeface="Arial" panose="020B0604020202020204" pitchFamily="34" charset="0"/>
                <a:cs typeface="Arial" panose="020B0604020202020204" pitchFamily="34" charset="0"/>
              </a:rPr>
              <a:t>INTRODUCTION TO OSHA Lesson</a:t>
            </a: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Revised 04.2014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C6E029-2F18-4BC8-8932-67B319646CEE}" type="slidenum">
              <a:rPr lang="en-US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7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</a:t>
            </a:r>
            <a:r>
              <a:rPr lang="en-US" baseline="0" dirty="0"/>
              <a:t> students to the OSHA website, publication, regarding regulations that need or require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4F86-74BA-4D7B-8BEE-E21F23A86FA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4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5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2ADBDF8-FDDD-4CCE-99B2-8FB97FDF8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FAF5E57-471C-4CB5-B517-32E861894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5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E6428F9-AD25-4187-B53A-9495CF06C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352DA5D-F662-43EB-8CFC-0DA20E16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4BDBB45-D8B1-4291-8864-AF6AF44F5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3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3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94BD06-B878-40D3-AEA3-6F506CFC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FA5C9D-B710-4D1B-8328-8E2BCE60E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10AC75A-A837-4F7A-B051-089024D7F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3FCCB0A-8C07-40B5-A2FF-ADD5FCDBF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0588183-8399-4712-9026-8400F9D1F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FC11F22-4C3C-410B-AC8C-9839B8A2E6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97FB32-655A-4C0F-91C1-4C998A270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5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B4771E9-8DD5-4D84-A7A4-AABADD77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1AD083A-8EA6-4141-9121-4065C8BDF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439" y="113376"/>
            <a:ext cx="748267" cy="57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DA3C1D-511F-4AD8-9C18-E4B7A30D5B70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5D1AC-B4EF-4506-92ED-D91D116C3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6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afetyworksmaine.gov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Dawn.L.McKenney@Maine.gov" TargetMode="External"/><Relationship Id="rId7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osha.gov/recordkeeping/presentations/exempttable" TargetMode="External"/><Relationship Id="rId7" Type="http://schemas.openxmlformats.org/officeDocument/2006/relationships/hyperlink" Target="https://year-struck.com/2011/11/08/how-to-play-push-u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hyperlink" Target="https://www.osha.gov/sites/default/files/appendix_b_to_subpart_e_of_part_1904.pdf" TargetMode="External"/><Relationship Id="rId4" Type="http://schemas.openxmlformats.org/officeDocument/2006/relationships/hyperlink" Target="https://www.osha.gov/recordkeeping/naics-codes-electronic-submissio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315177-C599-41A3-91BE-BCBDD0966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5233851"/>
            <a:ext cx="6987645" cy="6504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900" dirty="0"/>
              <a:t>Presented by:  Dawn McKenney, Consultation Program Manager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86EB06-676B-4E1E-8B8F-64691EB7E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36" y="813073"/>
            <a:ext cx="4415126" cy="33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2EF11-E1F4-4601-AFDE-768DB4BAB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" r="1745"/>
          <a:stretch/>
        </p:blipFill>
        <p:spPr>
          <a:xfrm>
            <a:off x="214604" y="0"/>
            <a:ext cx="11765902" cy="69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8AC00-F49C-41BD-8B38-2A5DAFA1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2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04525-96A2-48C8-A1A6-33D344E19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9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94F7BC-8F83-4AD8-97A7-2D5458C0A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E91E46E-74FE-4C7E-88B2-B3C5C1E2C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299FCBD-7B21-4260-8E33-F04F4FDE8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5E767DA7-E99B-4918-936A-8847AFB68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47DC01D9-AD2C-465C-893F-3E0934012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5BF8548F-D405-437B-AB90-518A2A07D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5E0AE4A-62E2-4CA1-8F00-F1F28E506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77CF4-90F3-435E-AD37-B2E48C2D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Common Hazards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E9E2FF0D-6793-4CF0-E301-B4401AF731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383067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39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8A33-651C-42E3-A5A9-E0E2934C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80" y="88641"/>
            <a:ext cx="10018713" cy="1752599"/>
          </a:xfrm>
        </p:spPr>
        <p:txBody>
          <a:bodyPr/>
          <a:lstStyle/>
          <a:p>
            <a:r>
              <a:rPr lang="en-US" dirty="0"/>
              <a:t>Consultations Provided At No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F03F-125A-4650-9720-62178C6B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071396"/>
            <a:ext cx="4895056" cy="3719803"/>
          </a:xfrm>
        </p:spPr>
        <p:txBody>
          <a:bodyPr>
            <a:normAutofit/>
          </a:bodyPr>
          <a:lstStyle/>
          <a:p>
            <a:r>
              <a:rPr lang="en-US" sz="2800" dirty="0"/>
              <a:t>Review mandatory programs</a:t>
            </a:r>
          </a:p>
          <a:p>
            <a:r>
              <a:rPr lang="en-US" sz="2800" dirty="0"/>
              <a:t>Review training programs </a:t>
            </a:r>
          </a:p>
          <a:p>
            <a:r>
              <a:rPr lang="en-US" sz="2800" dirty="0"/>
              <a:t>Conduct safety and health surveys</a:t>
            </a:r>
          </a:p>
          <a:p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A76EE-A4DB-4AD6-96EA-F1A2EA98E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3666" y="2071397"/>
            <a:ext cx="5162527" cy="3156542"/>
          </a:xfrm>
        </p:spPr>
        <p:txBody>
          <a:bodyPr>
            <a:normAutofit/>
          </a:bodyPr>
          <a:lstStyle/>
          <a:p>
            <a:r>
              <a:rPr lang="en-US" sz="2800" dirty="0"/>
              <a:t>Review Illness and Injury Logs</a:t>
            </a:r>
          </a:p>
          <a:p>
            <a:r>
              <a:rPr lang="en-US" sz="2800" dirty="0"/>
              <a:t>Air Sampling</a:t>
            </a:r>
          </a:p>
          <a:p>
            <a:r>
              <a:rPr lang="en-US" sz="2800" dirty="0"/>
              <a:t>Noise Sampling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4285-FC0F-44A9-A230-D8D05A75386D}"/>
              </a:ext>
            </a:extLst>
          </p:cNvPr>
          <p:cNvSpPr txBox="1"/>
          <p:nvPr/>
        </p:nvSpPr>
        <p:spPr>
          <a:xfrm>
            <a:off x="1921079" y="4858607"/>
            <a:ext cx="960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Employer is obligated to correct any hazards found by the mutually agreed upon correction date.</a:t>
            </a:r>
          </a:p>
        </p:txBody>
      </p:sp>
    </p:spTree>
    <p:extLst>
      <p:ext uri="{BB962C8B-B14F-4D97-AF65-F5344CB8AC3E}">
        <p14:creationId xmlns:p14="http://schemas.microsoft.com/office/powerpoint/2010/main" val="255944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A1BD-A786-4732-BCD8-5A4ECD41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48" y="234892"/>
            <a:ext cx="10018713" cy="1752599"/>
          </a:xfrm>
        </p:spPr>
        <p:txBody>
          <a:bodyPr/>
          <a:lstStyle/>
          <a:p>
            <a:r>
              <a:rPr lang="en-US" dirty="0"/>
              <a:t>Training Provided At No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CDF20-42C5-41C9-87EE-1D8F15756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438399"/>
            <a:ext cx="4895056" cy="2455862"/>
          </a:xfrm>
        </p:spPr>
        <p:txBody>
          <a:bodyPr>
            <a:normAutofit/>
          </a:bodyPr>
          <a:lstStyle/>
          <a:p>
            <a:r>
              <a:rPr lang="en-US" sz="2400" dirty="0"/>
              <a:t>Authorized 10 &amp; 30 Trainers for General Industry, Construction and Maritime</a:t>
            </a:r>
          </a:p>
          <a:p>
            <a:r>
              <a:rPr lang="en-US" sz="2400" dirty="0"/>
              <a:t>Hazard Communication</a:t>
            </a:r>
          </a:p>
          <a:p>
            <a:r>
              <a:rPr lang="en-US" sz="2400" dirty="0"/>
              <a:t>Powered Industrial Trucks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BE344-7ED4-456E-9EB8-09ED29653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3667" y="2438399"/>
            <a:ext cx="4895056" cy="2455862"/>
          </a:xfrm>
        </p:spPr>
        <p:txBody>
          <a:bodyPr>
            <a:normAutofit/>
          </a:bodyPr>
          <a:lstStyle/>
          <a:p>
            <a:r>
              <a:rPr lang="en-US" sz="2600" dirty="0"/>
              <a:t>Fall Protection</a:t>
            </a:r>
          </a:p>
          <a:p>
            <a:r>
              <a:rPr lang="en-US" sz="2600" dirty="0"/>
              <a:t>Ladders</a:t>
            </a:r>
          </a:p>
          <a:p>
            <a:r>
              <a:rPr lang="en-US" sz="2600" dirty="0"/>
              <a:t>Personal Protective Equipment</a:t>
            </a:r>
          </a:p>
          <a:p>
            <a:pPr marL="0" indent="0">
              <a:buNone/>
            </a:pPr>
            <a:r>
              <a:rPr lang="en-US" sz="2600" dirty="0"/>
              <a:t>                                     …so much more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E0D42-CFA3-4D14-987B-E9DCC53A0B5B}"/>
              </a:ext>
            </a:extLst>
          </p:cNvPr>
          <p:cNvSpPr txBox="1"/>
          <p:nvPr/>
        </p:nvSpPr>
        <p:spPr>
          <a:xfrm>
            <a:off x="2947960" y="5041524"/>
            <a:ext cx="6862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SafetyWorks! Training Institute, local CareerCenters, or at your facility</a:t>
            </a:r>
          </a:p>
        </p:txBody>
      </p:sp>
      <p:sp>
        <p:nvSpPr>
          <p:cNvPr id="8" name="Star: 10 Points 7">
            <a:extLst>
              <a:ext uri="{FF2B5EF4-FFF2-40B4-BE49-F238E27FC236}">
                <a16:creationId xmlns:a16="http://schemas.microsoft.com/office/drawing/2014/main" id="{8F755C65-763E-4332-BE27-0652CE49E657}"/>
              </a:ext>
            </a:extLst>
          </p:cNvPr>
          <p:cNvSpPr/>
          <p:nvPr/>
        </p:nvSpPr>
        <p:spPr>
          <a:xfrm>
            <a:off x="8797491" y="462013"/>
            <a:ext cx="3147461" cy="2455862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SafetyWorks! Training Institute </a:t>
            </a:r>
          </a:p>
          <a:p>
            <a:pPr algn="ctr"/>
            <a:r>
              <a:rPr lang="en-US" dirty="0"/>
              <a:t>Calendar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3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3429D7D-2484-45E1-B438-19ACAE8C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02D19993-B3BA-4C7B-BEB1-8BE084822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31FC6E57-9A89-44F0-8B59-3E426184B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0883FA48-E7E7-4814-AA9A-51FE869B1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5BCD94EE-BDA5-4C19-B647-63426F9F9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574DA21-3561-40EE-84C3-7AE16B0A8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90B2EBBA-3792-438A-878A-4F2B922AE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AA506B-CE72-4524-9D1B-A14D09A2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26" y="2664619"/>
            <a:ext cx="4808113" cy="17525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to access our services or find additional information?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F6D9925-A844-409D-9066-A0C847B23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6246" y="5503463"/>
            <a:ext cx="2845093" cy="3561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www.osha.gov</a:t>
            </a:r>
            <a:r>
              <a:rPr lang="en-US" sz="2400" dirty="0"/>
              <a:t> </a:t>
            </a:r>
          </a:p>
        </p:txBody>
      </p:sp>
      <p:pic>
        <p:nvPicPr>
          <p:cNvPr id="10" name="Content Placeholder 9" descr="Logo, company name&#10;&#10;Description automatically generated">
            <a:extLst>
              <a:ext uri="{FF2B5EF4-FFF2-40B4-BE49-F238E27FC236}">
                <a16:creationId xmlns:a16="http://schemas.microsoft.com/office/drawing/2014/main" id="{E85CFE00-4D73-4001-BC5E-94B55A180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96" y="645285"/>
            <a:ext cx="3294173" cy="252004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C46D24-DE88-4615-AFCB-5604331F0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6249" y="4458435"/>
            <a:ext cx="3950079" cy="1133993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3EBE4-7F00-46F7-B549-122CA969EDEB}"/>
              </a:ext>
            </a:extLst>
          </p:cNvPr>
          <p:cNvSpPr txBox="1"/>
          <p:nvPr/>
        </p:nvSpPr>
        <p:spPr>
          <a:xfrm>
            <a:off x="8052318" y="3429000"/>
            <a:ext cx="300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www.SafetyWorksMaine.gov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08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Quizzical burrowing owl looking forward">
            <a:extLst>
              <a:ext uri="{FF2B5EF4-FFF2-40B4-BE49-F238E27FC236}">
                <a16:creationId xmlns:a16="http://schemas.microsoft.com/office/drawing/2014/main" id="{E1591C78-3FEE-41AC-ACE5-EE15A159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2173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156A11-3461-4D60-B1A4-828A6FF6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40" y="1743269"/>
            <a:ext cx="5260680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/>
              <a:t>Questions?</a:t>
            </a:r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 sz="2000"/>
              <a:t>Comments?</a:t>
            </a:r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endParaRPr lang="en-US" sz="2000"/>
          </a:p>
          <a:p>
            <a:pPr marL="0" indent="0" algn="ctr">
              <a:buNone/>
            </a:pPr>
            <a:r>
              <a:rPr lang="en-US" sz="2000"/>
              <a:t>Concerns?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55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BD4FC-3EAA-4C93-9F75-7FC590C5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Contact Information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905BC-8B57-438E-8C39-F5222987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379" y="1646720"/>
            <a:ext cx="6385918" cy="401696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Dawn McKenney, Program Manager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Maine Department of Labor – SafetyWorks!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Dawn.L.McKenney@Maine.gov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Main Line (207) 623-7900</a:t>
            </a:r>
          </a:p>
          <a:p>
            <a:pPr marL="0" indent="0">
              <a:buNone/>
            </a:pPr>
            <a:r>
              <a:rPr lang="en-US" sz="2000" dirty="0"/>
              <a:t>Direct Line (207) 623-7920</a:t>
            </a:r>
          </a:p>
          <a:p>
            <a:pPr marL="0" indent="0">
              <a:buNone/>
            </a:pPr>
            <a:r>
              <a:rPr lang="en-US" sz="2000" dirty="0"/>
              <a:t>Toll-free 1 (877) SAFE 345 (723-3345)</a:t>
            </a:r>
          </a:p>
          <a:p>
            <a:pPr marL="0" indent="0">
              <a:buNone/>
            </a:pPr>
            <a:r>
              <a:rPr lang="en-US" sz="2000" dirty="0"/>
              <a:t>www.safetyworksmaine.gov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517BBBD9-2A49-4758-8ECE-DE3CAA613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4270" y="2858447"/>
            <a:ext cx="368590" cy="368590"/>
          </a:xfrm>
          <a:prstGeom prst="rect">
            <a:avLst/>
          </a:prstGeom>
        </p:spPr>
      </p:pic>
      <p:pic>
        <p:nvPicPr>
          <p:cNvPr id="7" name="Graphic 6" descr="Telephone outline">
            <a:extLst>
              <a:ext uri="{FF2B5EF4-FFF2-40B4-BE49-F238E27FC236}">
                <a16:creationId xmlns:a16="http://schemas.microsoft.com/office/drawing/2014/main" id="{993AECBE-4A0E-4388-83D9-E692612FA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5408" y="3271875"/>
            <a:ext cx="446314" cy="446314"/>
          </a:xfrm>
          <a:prstGeom prst="rect">
            <a:avLst/>
          </a:prstGeom>
        </p:spPr>
      </p:pic>
      <p:pic>
        <p:nvPicPr>
          <p:cNvPr id="22" name="Graphic 21" descr="Telephone outline">
            <a:extLst>
              <a:ext uri="{FF2B5EF4-FFF2-40B4-BE49-F238E27FC236}">
                <a16:creationId xmlns:a16="http://schemas.microsoft.com/office/drawing/2014/main" id="{ACCA9271-4AED-4807-8E91-C336042E3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4176" y="3655202"/>
            <a:ext cx="446314" cy="446314"/>
          </a:xfrm>
          <a:prstGeom prst="rect">
            <a:avLst/>
          </a:prstGeom>
        </p:spPr>
      </p:pic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CDDA028B-3035-4586-97A9-B2B3E52B8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0488" y="4484843"/>
            <a:ext cx="512034" cy="512034"/>
          </a:xfrm>
          <a:prstGeom prst="rect">
            <a:avLst/>
          </a:prstGeom>
        </p:spPr>
      </p:pic>
      <p:pic>
        <p:nvPicPr>
          <p:cNvPr id="23" name="Graphic 22" descr="Telephone outline">
            <a:extLst>
              <a:ext uri="{FF2B5EF4-FFF2-40B4-BE49-F238E27FC236}">
                <a16:creationId xmlns:a16="http://schemas.microsoft.com/office/drawing/2014/main" id="{D25C717A-D28C-4D82-BF54-1570ABE5F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685" y="4063649"/>
            <a:ext cx="446314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5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4163-F713-4FCD-ADCB-9F6D2C14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SafetyWorks!</a:t>
            </a:r>
            <a:br>
              <a:rPr lang="en-US" sz="3700" dirty="0"/>
            </a:br>
            <a:r>
              <a:rPr lang="en-US" sz="3700" dirty="0"/>
              <a:t>Best Kept Secret…But it Shouldn’t Be</a:t>
            </a:r>
          </a:p>
        </p:txBody>
      </p:sp>
      <p:pic>
        <p:nvPicPr>
          <p:cNvPr id="1026" name="Picture 2" descr="Top secret Stock Photos and Images | agefotostock">
            <a:extLst>
              <a:ext uri="{FF2B5EF4-FFF2-40B4-BE49-F238E27FC236}">
                <a16:creationId xmlns:a16="http://schemas.microsoft.com/office/drawing/2014/main" id="{9319AAF1-5C42-41E2-A4D6-E98BF90F4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26454" b="-2"/>
          <a:stretch/>
        </p:blipFill>
        <p:spPr bwMode="auto"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8C41-5814-40C2-A9E5-0F142417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We Are From The Government &amp; We’re Here To Help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							It’s True!  		We are! </a:t>
            </a:r>
          </a:p>
          <a:p>
            <a:pPr>
              <a:lnSpc>
                <a:spcPct val="90000"/>
              </a:lnSpc>
            </a:pPr>
            <a:r>
              <a:rPr lang="en-US" sz="2000"/>
              <a:t>SafetyWorks! is a program to help small employers develop and improve safety and health programs</a:t>
            </a:r>
          </a:p>
          <a:p>
            <a:pPr>
              <a:lnSpc>
                <a:spcPct val="90000"/>
              </a:lnSpc>
            </a:pPr>
            <a:r>
              <a:rPr lang="en-US" sz="2000"/>
              <a:t>OSH Act 1970 </a:t>
            </a:r>
          </a:p>
          <a:p>
            <a:pPr>
              <a:lnSpc>
                <a:spcPct val="90000"/>
              </a:lnSpc>
            </a:pPr>
            <a:r>
              <a:rPr lang="en-US" sz="2000"/>
              <a:t>Our goal is to reduce/eliminate injuries, fatalities, and workers’ comp cost for Maine workplaces and workers</a:t>
            </a:r>
          </a:p>
          <a:p>
            <a:pPr>
              <a:lnSpc>
                <a:spcPct val="90000"/>
              </a:lnSpc>
            </a:pPr>
            <a:r>
              <a:rPr lang="en-US" sz="2000"/>
              <a:t>We Are </a:t>
            </a:r>
            <a:r>
              <a:rPr lang="en-US" sz="2000" b="1"/>
              <a:t>Not OSHA</a:t>
            </a:r>
            <a:r>
              <a:rPr lang="en-US" sz="2000"/>
              <a:t>!  Provided at </a:t>
            </a:r>
            <a:r>
              <a:rPr lang="en-US" sz="2000" b="1"/>
              <a:t>no cost</a:t>
            </a:r>
            <a:r>
              <a:rPr lang="en-US" sz="2000"/>
              <a:t>!  </a:t>
            </a:r>
            <a:r>
              <a:rPr lang="en-US" sz="2000" b="1"/>
              <a:t>No penalties</a:t>
            </a:r>
            <a:r>
              <a:rPr lang="en-US" sz="2000"/>
              <a:t>!    		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					</a:t>
            </a:r>
            <a:r>
              <a:rPr lang="en-US" sz="2000" b="1"/>
              <a:t>We Are Not OSHA!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00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15636"/>
            <a:ext cx="6572250" cy="1060450"/>
          </a:xfrm>
          <a:noFill/>
        </p:spPr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/>
                </a:solidFill>
              </a:rPr>
              <a:t>Required S &amp; H Programs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945483" y="2011961"/>
            <a:ext cx="3733864" cy="34369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Hazard Communications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Lockout / Tagout (LO/TO)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Bloodborne Pathogens (BBP)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Confined Spaces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Hearing Conservation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Emergency Action Plan (EAP)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120730" y="2160151"/>
            <a:ext cx="3977905" cy="3438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Personal Protective Equipment Assessment (PPE)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Respiratory Protection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Process Safety Management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Fire Prevention Plans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Hazardous Materials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Commercial Dive Teams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872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93" name="Rectangle 49192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CB8F9C0F-7964-4612-9426-B8EDF565150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9091" r="2133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49195" name="Group 49194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9196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9197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99" name="Group 49198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9200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0BC492D-6F48-48E3-858A-739FE0A6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dirty="0"/>
              <a:t>Training</a:t>
            </a:r>
            <a:endParaRPr lang="en-US"/>
          </a:p>
        </p:txBody>
      </p:sp>
      <p:sp>
        <p:nvSpPr>
          <p:cNvPr id="49155" name="Content Placeholder 1"/>
          <p:cNvSpPr>
            <a:spLocks noGrp="1"/>
          </p:cNvSpPr>
          <p:nvPr>
            <p:ph idx="1"/>
          </p:nvPr>
        </p:nvSpPr>
        <p:spPr bwMode="auto">
          <a:xfrm>
            <a:off x="3843867" y="2048933"/>
            <a:ext cx="7659156" cy="3742267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/>
              <a:t>Workers have a right to get training from employers on a variety of health and safety hazards and standards that employees must follow in a language and vocabulary workers can understand</a:t>
            </a:r>
          </a:p>
        </p:txBody>
      </p:sp>
    </p:spTree>
    <p:extLst>
      <p:ext uri="{BB962C8B-B14F-4D97-AF65-F5344CB8AC3E}">
        <p14:creationId xmlns:p14="http://schemas.microsoft.com/office/powerpoint/2010/main" val="28519601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54000"/>
            <a:ext cx="8305800" cy="1143000"/>
          </a:xfrm>
          <a:noFill/>
        </p:spPr>
        <p:txBody>
          <a:bodyPr/>
          <a:lstStyle/>
          <a:p>
            <a:pPr marL="54864">
              <a:defRPr/>
            </a:pPr>
            <a:r>
              <a:rPr lang="en-US" dirty="0">
                <a:solidFill>
                  <a:schemeClr val="tx2"/>
                </a:solidFill>
              </a:rPr>
              <a:t>Required Training/Documentation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29836" y="1704181"/>
            <a:ext cx="3823676" cy="34496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Emergency Action Plan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Hazard Communications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PPE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LOTO (I)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Authorized people observed performing (A)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Respirators (I &amp; A)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/>
              <a:t>Fall protection (I)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29374" y="1349645"/>
            <a:ext cx="4238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Video Display Terminal (I &amp; A)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Bloodborne Pathogens (I &amp; A)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Confined Space (I &amp; A)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Fire Extinguishers (A)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dirty="0"/>
              <a:t>If expected use or based on task, i.e. welding, fire fighter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Fire Prevention (I)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altLang="en-US" sz="1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Powered Industrial Trucks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3yr recertification &amp;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4574" y="544247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I-Initially Upon Hire   										  A-Annually</a:t>
            </a:r>
          </a:p>
          <a:p>
            <a:endParaRPr lang="en-US" dirty="0"/>
          </a:p>
          <a:p>
            <a:pPr algn="ctr"/>
            <a:r>
              <a:rPr lang="en-US" dirty="0"/>
              <a:t>Retraining shall be done, if:  </a:t>
            </a:r>
          </a:p>
          <a:p>
            <a:pPr algn="ctr"/>
            <a:r>
              <a:rPr lang="en-US" dirty="0"/>
              <a:t>Incident/Near Miss/Change in Process/Change in Expectations</a:t>
            </a:r>
          </a:p>
        </p:txBody>
      </p:sp>
    </p:spTree>
    <p:extLst>
      <p:ext uri="{BB962C8B-B14F-4D97-AF65-F5344CB8AC3E}">
        <p14:creationId xmlns:p14="http://schemas.microsoft.com/office/powerpoint/2010/main" val="28289056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FDE7308C-1F09-40F2-8BAB-8BA4094EBC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1055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AECF498-D06F-4530-8F92-B92785AC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49" y="116633"/>
            <a:ext cx="5260680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Training Documentation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8E0154-2D02-4C16-8000-673296DB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929" y="1715277"/>
            <a:ext cx="5260680" cy="31242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Date</a:t>
            </a:r>
          </a:p>
          <a:p>
            <a:r>
              <a:rPr lang="en-US" sz="2000" dirty="0"/>
              <a:t>Location</a:t>
            </a:r>
          </a:p>
          <a:p>
            <a:r>
              <a:rPr lang="en-US" sz="2000" dirty="0"/>
              <a:t>Course</a:t>
            </a:r>
          </a:p>
          <a:p>
            <a:r>
              <a:rPr lang="en-US" sz="2000" dirty="0"/>
              <a:t>Instructor</a:t>
            </a:r>
          </a:p>
          <a:p>
            <a:r>
              <a:rPr lang="en-US" sz="2000" dirty="0"/>
              <a:t>Topic</a:t>
            </a:r>
          </a:p>
          <a:p>
            <a:r>
              <a:rPr lang="en-US" sz="2000" dirty="0"/>
              <a:t>Attendee Names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6439F-E75D-4083-89A3-1B0766D797E5}"/>
              </a:ext>
            </a:extLst>
          </p:cNvPr>
          <p:cNvSpPr txBox="1"/>
          <p:nvPr/>
        </p:nvSpPr>
        <p:spPr>
          <a:xfrm>
            <a:off x="498058" y="5053697"/>
            <a:ext cx="446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not allow employees perform tasks or use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equipment until they are trained.</a:t>
            </a:r>
          </a:p>
        </p:txBody>
      </p:sp>
    </p:spTree>
    <p:extLst>
      <p:ext uri="{BB962C8B-B14F-4D97-AF65-F5344CB8AC3E}">
        <p14:creationId xmlns:p14="http://schemas.microsoft.com/office/powerpoint/2010/main" val="325358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1BE13223-D3D1-42C5-B4C3-6ECA5358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3A891607-F768-41F9-A2E9-BB38370DE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FFDBE37-1DFE-4594-9095-CF67C8A11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F17ED4D4-301C-4B04-A0BA-3E375BF76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D638DC08-E258-4B63-8732-1347A7250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703EEC3E-6C68-4D71-8D2F-9EF6065C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A25FF1C4-BA3B-45E8-907B-A362C65A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CE53F81-0416-4C63-BFF7-8839558E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167148"/>
            <a:ext cx="3333495" cy="15043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Illness &amp; Injury Recording &amp; Reporting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C952EF-C406-4139-9713-EF8DD4FAC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4642" y="1671483"/>
            <a:ext cx="7181258" cy="47393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/>
              <a:t>Maintain 300/300A/301 Logs</a:t>
            </a:r>
          </a:p>
          <a:p>
            <a:r>
              <a:rPr lang="en-US" sz="2000" dirty="0"/>
              <a:t>Post 300A 2/1 – 4/30</a:t>
            </a:r>
          </a:p>
          <a:p>
            <a:r>
              <a:rPr lang="en-US" sz="2000" dirty="0"/>
              <a:t>10 or more employees</a:t>
            </a:r>
          </a:p>
          <a:p>
            <a:r>
              <a:rPr lang="en-US" sz="2000" dirty="0"/>
              <a:t>Some industries not required to maintain logs.  </a:t>
            </a:r>
            <a:r>
              <a:rPr lang="en-US" sz="2000" i="1" dirty="0"/>
              <a:t>1904.2 Appendix A</a:t>
            </a:r>
          </a:p>
          <a:p>
            <a:r>
              <a:rPr lang="en-US" sz="2000" i="1" dirty="0"/>
              <a:t>OSHA Injury Tracking Application</a:t>
            </a:r>
          </a:p>
          <a:p>
            <a:pPr lvl="1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Source Sans Pro" panose="020B0503030403020204" pitchFamily="34" charset="0"/>
              </a:rPr>
              <a:t>1) 250 or more employees and is </a:t>
            </a:r>
            <a:r>
              <a:rPr lang="en-US" sz="1800" b="0" i="1" u="sng" dirty="0">
                <a:effectLst/>
                <a:latin typeface="Source Sans Pro" panose="020B0503030403020204" pitchFamily="34" charset="0"/>
              </a:rPr>
              <a:t>not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 in an industry listed in the Exempt Industries list in </a:t>
            </a:r>
            <a:r>
              <a:rPr lang="en-US" sz="1800" b="0" i="0" u="sng" dirty="0">
                <a:effectLst/>
                <a:latin typeface="Source Sans Pro" panose="020B0503030403020204" pitchFamily="34" charset="0"/>
                <a:hlinkClick r:id="rId3" tooltip="Non-Mandatory Appendix A to Subpart B -- Partially Exempt Indust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A to Subpart B of OSHA’s recordkeeping regulation of 29 CFR Part 1904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 or</a:t>
            </a:r>
          </a:p>
          <a:p>
            <a:pPr lvl="1">
              <a:lnSpc>
                <a:spcPts val="15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Source Sans Pro" panose="020B0503030403020204" pitchFamily="34" charset="0"/>
              </a:rPr>
              <a:t>2) 20-249 employees and is in an industry listed in </a:t>
            </a:r>
            <a:r>
              <a:rPr lang="en-US" sz="1800" b="0" i="0" u="sng" dirty="0">
                <a:effectLst/>
                <a:latin typeface="Source Sans Pro" panose="020B0503030403020204" pitchFamily="34" charset="0"/>
                <a:hlinkClick r:id="rId4" tooltip="Establishments in the following industries with 20 to 249 employees must submit injury and illness summary (Form 300A) data to OSHA electronical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A to Subpart E of 29 CFR Part 1904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.</a:t>
            </a:r>
          </a:p>
          <a:p>
            <a:pPr lvl="1">
              <a:spcAft>
                <a:spcPts val="900"/>
              </a:spcAft>
            </a:pPr>
            <a:r>
              <a:rPr lang="en-US" sz="1800" b="1" i="0" dirty="0">
                <a:effectLst/>
                <a:latin typeface="Source Sans Pro" panose="020B0503030403020204" pitchFamily="34" charset="0"/>
              </a:rPr>
              <a:t>YOU MUST also submit 300/301 data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 if your establishment(s) has 100 or more employees and is in an industry listed in </a:t>
            </a:r>
            <a:r>
              <a:rPr lang="en-US" sz="1800" b="0" i="0" u="sng" dirty="0">
                <a:effectLst/>
                <a:latin typeface="Source Sans Pro" panose="020B0503030403020204" pitchFamily="34" charset="0"/>
                <a:hlinkClick r:id="rId5" tooltip="Appendix B to Subpart E of Part 1904 - 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 B to Subpart E of 29 CFR Part 1904</a:t>
            </a:r>
            <a:r>
              <a:rPr lang="en-US" sz="1800" b="0" i="0" dirty="0"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endParaRPr lang="en-US" sz="1800" i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8" name="Picture 27" descr="A picture containing blur&#10;&#10;Description automatically generated">
            <a:extLst>
              <a:ext uri="{FF2B5EF4-FFF2-40B4-BE49-F238E27FC236}">
                <a16:creationId xmlns:a16="http://schemas.microsoft.com/office/drawing/2014/main" id="{742E7F8E-C00A-4D69-8F65-9E7A7FB301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46035" t="9091" r="9323" b="-2"/>
          <a:stretch/>
        </p:blipFill>
        <p:spPr>
          <a:xfrm>
            <a:off x="8252263" y="919315"/>
            <a:ext cx="3482537" cy="50530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FE8D66-CCC2-4F43-90C1-F9CA5CE6BB60}"/>
              </a:ext>
            </a:extLst>
          </p:cNvPr>
          <p:cNvSpPr txBox="1"/>
          <p:nvPr/>
        </p:nvSpPr>
        <p:spPr>
          <a:xfrm>
            <a:off x="7593937" y="5538794"/>
            <a:ext cx="25298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year-struck.com/2011/11/08/how-to-play-push-up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2075-E828-4E4E-B9B5-B30449F4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309" y="190500"/>
            <a:ext cx="10018713" cy="1752599"/>
          </a:xfrm>
        </p:spPr>
        <p:txBody>
          <a:bodyPr/>
          <a:lstStyle/>
          <a:p>
            <a:r>
              <a:rPr lang="en-US" dirty="0"/>
              <a:t>OSHA </a:t>
            </a:r>
            <a:r>
              <a:rPr lang="en-US" dirty="0">
                <a:solidFill>
                  <a:srgbClr val="FF0000"/>
                </a:solidFill>
              </a:rPr>
              <a:t>Recordable</a:t>
            </a:r>
            <a:r>
              <a:rPr lang="en-US" dirty="0"/>
              <a:t> vs Reportable Injury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D955-9210-4715-B292-581AB07E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921" y="2062992"/>
            <a:ext cx="10018713" cy="312420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Any work-related fatality.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Any work-related injury or illness that results in loss of consciousness, days away from work, restricted work, or transfer to another job.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Any work-related injury or illness requiring medical treatment beyond first aid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Helvetica Neue"/>
              </a:rPr>
              <a:t>Any work-related diagnosed case of cancer, chronic irreversible diseases, fractured or cracked bones or teeth, punctured eardrums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 Neue"/>
              </a:rPr>
              <a:t>Reporting and recording requirements for OSHA and Workers’ Comp are not the same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A0F5-583C-4725-8BFC-B11B9B8652DE}"/>
              </a:ext>
            </a:extLst>
          </p:cNvPr>
          <p:cNvSpPr txBox="1"/>
          <p:nvPr/>
        </p:nvSpPr>
        <p:spPr>
          <a:xfrm>
            <a:off x="4488526" y="5307086"/>
            <a:ext cx="399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 working with a workplace healthcare provider</a:t>
            </a:r>
          </a:p>
        </p:txBody>
      </p:sp>
    </p:spTree>
    <p:extLst>
      <p:ext uri="{BB962C8B-B14F-4D97-AF65-F5344CB8AC3E}">
        <p14:creationId xmlns:p14="http://schemas.microsoft.com/office/powerpoint/2010/main" val="29752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2075-E828-4E4E-B9B5-B30449F4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20" y="2401855"/>
            <a:ext cx="2884128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OSHA Recordable vs </a:t>
            </a:r>
            <a:r>
              <a:rPr lang="en-US" dirty="0">
                <a:solidFill>
                  <a:srgbClr val="FF0000"/>
                </a:solidFill>
              </a:rPr>
              <a:t>Reportable</a:t>
            </a:r>
            <a:r>
              <a:rPr lang="en-US" dirty="0"/>
              <a:t> Injury Illness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6CCE7-EC84-482C-8E51-459A4501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19" y="0"/>
            <a:ext cx="529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82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873</TotalTime>
  <Words>849</Words>
  <Application>Microsoft Office PowerPoint</Application>
  <PresentationFormat>Widescreen</PresentationFormat>
  <Paragraphs>139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Corbel</vt:lpstr>
      <vt:lpstr>Helvetica Neue</vt:lpstr>
      <vt:lpstr>Source Sans Pro</vt:lpstr>
      <vt:lpstr>Parallax</vt:lpstr>
      <vt:lpstr>PowerPoint Presentation</vt:lpstr>
      <vt:lpstr>SafetyWorks! Best Kept Secret…But it Shouldn’t Be</vt:lpstr>
      <vt:lpstr>Required S &amp; H Programs</vt:lpstr>
      <vt:lpstr>Training</vt:lpstr>
      <vt:lpstr>Required Training/Documentation</vt:lpstr>
      <vt:lpstr>Training Documentation</vt:lpstr>
      <vt:lpstr>Illness &amp; Injury Recording &amp; Reporting</vt:lpstr>
      <vt:lpstr>OSHA Recordable vs Reportable Injury Illness</vt:lpstr>
      <vt:lpstr>OSHA Recordable vs Reportable Injury Illness</vt:lpstr>
      <vt:lpstr>PowerPoint Presentation</vt:lpstr>
      <vt:lpstr>PowerPoint Presentation</vt:lpstr>
      <vt:lpstr>PowerPoint Presentation</vt:lpstr>
      <vt:lpstr>Common Hazards</vt:lpstr>
      <vt:lpstr>Consultations Provided At No Cost</vt:lpstr>
      <vt:lpstr>Training Provided At No Cost</vt:lpstr>
      <vt:lpstr>How to access our services or find additional information?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Department of Labor SafetyWorks!</dc:title>
  <dc:creator>McKenney, Dawn L.</dc:creator>
  <cp:lastModifiedBy>McKenney, Dawn L.</cp:lastModifiedBy>
  <cp:revision>26</cp:revision>
  <dcterms:created xsi:type="dcterms:W3CDTF">2021-11-18T18:45:17Z</dcterms:created>
  <dcterms:modified xsi:type="dcterms:W3CDTF">2025-01-09T16:22:34Z</dcterms:modified>
</cp:coreProperties>
</file>