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56" r:id="rId5"/>
    <p:sldId id="270" r:id="rId6"/>
    <p:sldId id="276" r:id="rId7"/>
    <p:sldId id="275" r:id="rId8"/>
    <p:sldId id="284" r:id="rId9"/>
    <p:sldId id="291" r:id="rId10"/>
    <p:sldId id="293" r:id="rId11"/>
    <p:sldId id="292" r:id="rId12"/>
    <p:sldId id="289" r:id="rId13"/>
    <p:sldId id="290" r:id="rId14"/>
    <p:sldId id="288" r:id="rId15"/>
    <p:sldId id="282" r:id="rId16"/>
    <p:sldId id="265" r:id="rId17"/>
    <p:sldId id="279" r:id="rId18"/>
    <p:sldId id="280" r:id="rId19"/>
    <p:sldId id="281" r:id="rId20"/>
    <p:sldId id="278" r:id="rId21"/>
    <p:sldId id="266" r:id="rId22"/>
    <p:sldId id="268" r:id="rId23"/>
    <p:sldId id="267" r:id="rId24"/>
    <p:sldId id="269" r:id="rId25"/>
    <p:sldId id="257" r:id="rId26"/>
    <p:sldId id="283" r:id="rId27"/>
    <p:sldId id="271" r:id="rId28"/>
    <p:sldId id="295" r:id="rId29"/>
    <p:sldId id="294"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9209A-080B-4A1D-9115-D2A3006321C0}" v="74" dt="2024-09-19T19:14:14.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4" d="100"/>
          <a:sy n="94" d="100"/>
        </p:scale>
        <p:origin x="14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rnell, Marilyn" userId="069c483f-b107-40d9-855d-58a42fb86946" providerId="ADAL" clId="{9099209A-080B-4A1D-9115-D2A3006321C0}"/>
    <pc:docChg chg="undo custSel addSld delSld modSld sldOrd">
      <pc:chgData name="Wornell, Marilyn" userId="069c483f-b107-40d9-855d-58a42fb86946" providerId="ADAL" clId="{9099209A-080B-4A1D-9115-D2A3006321C0}" dt="2024-09-19T19:14:47.100" v="5445" actId="20577"/>
      <pc:docMkLst>
        <pc:docMk/>
      </pc:docMkLst>
      <pc:sldChg chg="delSp modSp mod">
        <pc:chgData name="Wornell, Marilyn" userId="069c483f-b107-40d9-855d-58a42fb86946" providerId="ADAL" clId="{9099209A-080B-4A1D-9115-D2A3006321C0}" dt="2024-09-19T19:14:27.517" v="5436" actId="478"/>
        <pc:sldMkLst>
          <pc:docMk/>
          <pc:sldMk cId="1251714941" sldId="256"/>
        </pc:sldMkLst>
        <pc:spChg chg="mod">
          <ac:chgData name="Wornell, Marilyn" userId="069c483f-b107-40d9-855d-58a42fb86946" providerId="ADAL" clId="{9099209A-080B-4A1D-9115-D2A3006321C0}" dt="2024-09-16T17:33:09.444" v="2937" actId="6549"/>
          <ac:spMkLst>
            <pc:docMk/>
            <pc:sldMk cId="1251714941" sldId="256"/>
            <ac:spMk id="2" creationId="{36527F01-F272-44BC-994A-06C07DE2EB94}"/>
          </ac:spMkLst>
        </pc:spChg>
        <pc:spChg chg="mod">
          <ac:chgData name="Wornell, Marilyn" userId="069c483f-b107-40d9-855d-58a42fb86946" providerId="ADAL" clId="{9099209A-080B-4A1D-9115-D2A3006321C0}" dt="2024-09-16T12:18:16.541" v="90" actId="20577"/>
          <ac:spMkLst>
            <pc:docMk/>
            <pc:sldMk cId="1251714941" sldId="256"/>
            <ac:spMk id="3" creationId="{25B36DE8-9959-4F6E-8D4F-4224D0A84878}"/>
          </ac:spMkLst>
        </pc:spChg>
        <pc:spChg chg="del">
          <ac:chgData name="Wornell, Marilyn" userId="069c483f-b107-40d9-855d-58a42fb86946" providerId="ADAL" clId="{9099209A-080B-4A1D-9115-D2A3006321C0}" dt="2024-09-19T19:14:27.517" v="5436" actId="478"/>
          <ac:spMkLst>
            <pc:docMk/>
            <pc:sldMk cId="1251714941" sldId="256"/>
            <ac:spMk id="5" creationId="{4387F284-0E23-3653-6EF0-E4D406972D45}"/>
          </ac:spMkLst>
        </pc:spChg>
      </pc:sldChg>
      <pc:sldChg chg="delSp modSp mod">
        <pc:chgData name="Wornell, Marilyn" userId="069c483f-b107-40d9-855d-58a42fb86946" providerId="ADAL" clId="{9099209A-080B-4A1D-9115-D2A3006321C0}" dt="2024-09-19T18:37:30.207" v="4979" actId="20577"/>
        <pc:sldMkLst>
          <pc:docMk/>
          <pc:sldMk cId="3437948119" sldId="257"/>
        </pc:sldMkLst>
        <pc:spChg chg="mod">
          <ac:chgData name="Wornell, Marilyn" userId="069c483f-b107-40d9-855d-58a42fb86946" providerId="ADAL" clId="{9099209A-080B-4A1D-9115-D2A3006321C0}" dt="2024-09-16T16:13:42.748" v="2165" actId="6549"/>
          <ac:spMkLst>
            <pc:docMk/>
            <pc:sldMk cId="3437948119" sldId="257"/>
            <ac:spMk id="2" creationId="{F2651D21-0A23-4C7D-01DB-E3F809E04DBB}"/>
          </ac:spMkLst>
        </pc:spChg>
        <pc:spChg chg="mod">
          <ac:chgData name="Wornell, Marilyn" userId="069c483f-b107-40d9-855d-58a42fb86946" providerId="ADAL" clId="{9099209A-080B-4A1D-9115-D2A3006321C0}" dt="2024-09-19T18:37:30.207" v="4979" actId="20577"/>
          <ac:spMkLst>
            <pc:docMk/>
            <pc:sldMk cId="3437948119" sldId="257"/>
            <ac:spMk id="3" creationId="{E7FA9451-3AF7-F8BA-AEA4-3CE1BF749BE0}"/>
          </ac:spMkLst>
        </pc:spChg>
        <pc:spChg chg="del mod">
          <ac:chgData name="Wornell, Marilyn" userId="069c483f-b107-40d9-855d-58a42fb86946" providerId="ADAL" clId="{9099209A-080B-4A1D-9115-D2A3006321C0}" dt="2024-09-16T12:18:49.402" v="92" actId="478"/>
          <ac:spMkLst>
            <pc:docMk/>
            <pc:sldMk cId="3437948119" sldId="257"/>
            <ac:spMk id="5" creationId="{3C1C3FBB-B73C-D134-BFA8-7D8E7787B4C4}"/>
          </ac:spMkLst>
        </pc:spChg>
        <pc:picChg chg="del">
          <ac:chgData name="Wornell, Marilyn" userId="069c483f-b107-40d9-855d-58a42fb86946" providerId="ADAL" clId="{9099209A-080B-4A1D-9115-D2A3006321C0}" dt="2024-09-16T12:16:45.984" v="2" actId="478"/>
          <ac:picMkLst>
            <pc:docMk/>
            <pc:sldMk cId="3437948119" sldId="257"/>
            <ac:picMk id="4" creationId="{ADD13377-0C5E-F175-7FAC-71CFBDA3DD89}"/>
          </ac:picMkLst>
        </pc:picChg>
      </pc:sldChg>
      <pc:sldChg chg="del">
        <pc:chgData name="Wornell, Marilyn" userId="069c483f-b107-40d9-855d-58a42fb86946" providerId="ADAL" clId="{9099209A-080B-4A1D-9115-D2A3006321C0}" dt="2024-09-16T12:16:53.637" v="5" actId="47"/>
        <pc:sldMkLst>
          <pc:docMk/>
          <pc:sldMk cId="2736827847" sldId="258"/>
        </pc:sldMkLst>
      </pc:sldChg>
      <pc:sldChg chg="del">
        <pc:chgData name="Wornell, Marilyn" userId="069c483f-b107-40d9-855d-58a42fb86946" providerId="ADAL" clId="{9099209A-080B-4A1D-9115-D2A3006321C0}" dt="2024-09-16T12:16:54.779" v="6" actId="47"/>
        <pc:sldMkLst>
          <pc:docMk/>
          <pc:sldMk cId="1955057367" sldId="259"/>
        </pc:sldMkLst>
      </pc:sldChg>
      <pc:sldChg chg="del">
        <pc:chgData name="Wornell, Marilyn" userId="069c483f-b107-40d9-855d-58a42fb86946" providerId="ADAL" clId="{9099209A-080B-4A1D-9115-D2A3006321C0}" dt="2024-09-16T12:16:55.883" v="7" actId="47"/>
        <pc:sldMkLst>
          <pc:docMk/>
          <pc:sldMk cId="1307717561" sldId="260"/>
        </pc:sldMkLst>
      </pc:sldChg>
      <pc:sldChg chg="del">
        <pc:chgData name="Wornell, Marilyn" userId="069c483f-b107-40d9-855d-58a42fb86946" providerId="ADAL" clId="{9099209A-080B-4A1D-9115-D2A3006321C0}" dt="2024-09-16T12:16:56.656" v="8" actId="47"/>
        <pc:sldMkLst>
          <pc:docMk/>
          <pc:sldMk cId="3312254333" sldId="261"/>
        </pc:sldMkLst>
      </pc:sldChg>
      <pc:sldChg chg="del">
        <pc:chgData name="Wornell, Marilyn" userId="069c483f-b107-40d9-855d-58a42fb86946" providerId="ADAL" clId="{9099209A-080B-4A1D-9115-D2A3006321C0}" dt="2024-09-16T12:16:57.224" v="9" actId="47"/>
        <pc:sldMkLst>
          <pc:docMk/>
          <pc:sldMk cId="1801750730" sldId="262"/>
        </pc:sldMkLst>
      </pc:sldChg>
      <pc:sldChg chg="del">
        <pc:chgData name="Wornell, Marilyn" userId="069c483f-b107-40d9-855d-58a42fb86946" providerId="ADAL" clId="{9099209A-080B-4A1D-9115-D2A3006321C0}" dt="2024-09-16T12:16:58.299" v="10" actId="47"/>
        <pc:sldMkLst>
          <pc:docMk/>
          <pc:sldMk cId="472650098" sldId="263"/>
        </pc:sldMkLst>
      </pc:sldChg>
      <pc:sldChg chg="del">
        <pc:chgData name="Wornell, Marilyn" userId="069c483f-b107-40d9-855d-58a42fb86946" providerId="ADAL" clId="{9099209A-080B-4A1D-9115-D2A3006321C0}" dt="2024-09-16T12:16:59.062" v="11" actId="47"/>
        <pc:sldMkLst>
          <pc:docMk/>
          <pc:sldMk cId="1061612574" sldId="264"/>
        </pc:sldMkLst>
      </pc:sldChg>
      <pc:sldChg chg="delSp modSp mod ord">
        <pc:chgData name="Wornell, Marilyn" userId="069c483f-b107-40d9-855d-58a42fb86946" providerId="ADAL" clId="{9099209A-080B-4A1D-9115-D2A3006321C0}" dt="2024-09-19T19:14:47.100" v="5445" actId="20577"/>
        <pc:sldMkLst>
          <pc:docMk/>
          <pc:sldMk cId="591669497" sldId="265"/>
        </pc:sldMkLst>
        <pc:spChg chg="mod">
          <ac:chgData name="Wornell, Marilyn" userId="069c483f-b107-40d9-855d-58a42fb86946" providerId="ADAL" clId="{9099209A-080B-4A1D-9115-D2A3006321C0}" dt="2024-09-19T19:14:47.100" v="5445" actId="20577"/>
          <ac:spMkLst>
            <pc:docMk/>
            <pc:sldMk cId="591669497" sldId="265"/>
            <ac:spMk id="2" creationId="{B5A831AB-6265-3706-E4DA-A09DA111AD84}"/>
          </ac:spMkLst>
        </pc:spChg>
        <pc:spChg chg="mod">
          <ac:chgData name="Wornell, Marilyn" userId="069c483f-b107-40d9-855d-58a42fb86946" providerId="ADAL" clId="{9099209A-080B-4A1D-9115-D2A3006321C0}" dt="2024-09-16T22:47:45.647" v="3559" actId="14100"/>
          <ac:spMkLst>
            <pc:docMk/>
            <pc:sldMk cId="591669497" sldId="265"/>
            <ac:spMk id="3" creationId="{A194E032-4A54-37F4-D8BD-00D604238E72}"/>
          </ac:spMkLst>
        </pc:spChg>
        <pc:spChg chg="del mod">
          <ac:chgData name="Wornell, Marilyn" userId="069c483f-b107-40d9-855d-58a42fb86946" providerId="ADAL" clId="{9099209A-080B-4A1D-9115-D2A3006321C0}" dt="2024-09-16T12:18:58.891" v="94" actId="478"/>
          <ac:spMkLst>
            <pc:docMk/>
            <pc:sldMk cId="591669497" sldId="265"/>
            <ac:spMk id="4" creationId="{45E21570-0937-0F77-91ED-17F9896555A9}"/>
          </ac:spMkLst>
        </pc:spChg>
      </pc:sldChg>
      <pc:sldChg chg="del">
        <pc:chgData name="Wornell, Marilyn" userId="069c483f-b107-40d9-855d-58a42fb86946" providerId="ADAL" clId="{9099209A-080B-4A1D-9115-D2A3006321C0}" dt="2024-09-16T12:17:07.704" v="12" actId="47"/>
        <pc:sldMkLst>
          <pc:docMk/>
          <pc:sldMk cId="2476410011" sldId="266"/>
        </pc:sldMkLst>
      </pc:sldChg>
      <pc:sldChg chg="delSp modSp new mod ord">
        <pc:chgData name="Wornell, Marilyn" userId="069c483f-b107-40d9-855d-58a42fb86946" providerId="ADAL" clId="{9099209A-080B-4A1D-9115-D2A3006321C0}" dt="2024-09-19T16:23:28.594" v="4754"/>
        <pc:sldMkLst>
          <pc:docMk/>
          <pc:sldMk cId="3859812084" sldId="266"/>
        </pc:sldMkLst>
        <pc:spChg chg="mod">
          <ac:chgData name="Wornell, Marilyn" userId="069c483f-b107-40d9-855d-58a42fb86946" providerId="ADAL" clId="{9099209A-080B-4A1D-9115-D2A3006321C0}" dt="2024-09-19T14:30:44.369" v="4667" actId="6549"/>
          <ac:spMkLst>
            <pc:docMk/>
            <pc:sldMk cId="3859812084" sldId="266"/>
            <ac:spMk id="2" creationId="{A7B0C4C3-4EF3-C83D-CB65-58EC0C6C0B83}"/>
          </ac:spMkLst>
        </pc:spChg>
        <pc:spChg chg="mod">
          <ac:chgData name="Wornell, Marilyn" userId="069c483f-b107-40d9-855d-58a42fb86946" providerId="ADAL" clId="{9099209A-080B-4A1D-9115-D2A3006321C0}" dt="2024-09-19T14:31:50.120" v="4742" actId="6549"/>
          <ac:spMkLst>
            <pc:docMk/>
            <pc:sldMk cId="3859812084" sldId="266"/>
            <ac:spMk id="3" creationId="{5D102E7A-FCC3-D5A4-DAFF-C3B570ACD53E}"/>
          </ac:spMkLst>
        </pc:spChg>
        <pc:spChg chg="del mod">
          <ac:chgData name="Wornell, Marilyn" userId="069c483f-b107-40d9-855d-58a42fb86946" providerId="ADAL" clId="{9099209A-080B-4A1D-9115-D2A3006321C0}" dt="2024-09-16T22:46:38.102" v="3552" actId="478"/>
          <ac:spMkLst>
            <pc:docMk/>
            <pc:sldMk cId="3859812084" sldId="266"/>
            <ac:spMk id="4" creationId="{5F341D62-C489-80D4-DD24-1B6EF98D1082}"/>
          </ac:spMkLst>
        </pc:spChg>
      </pc:sldChg>
      <pc:sldChg chg="delSp modSp new mod ord">
        <pc:chgData name="Wornell, Marilyn" userId="069c483f-b107-40d9-855d-58a42fb86946" providerId="ADAL" clId="{9099209A-080B-4A1D-9115-D2A3006321C0}" dt="2024-09-19T14:00:53.763" v="4508" actId="20577"/>
        <pc:sldMkLst>
          <pc:docMk/>
          <pc:sldMk cId="708125953" sldId="267"/>
        </pc:sldMkLst>
        <pc:spChg chg="mod">
          <ac:chgData name="Wornell, Marilyn" userId="069c483f-b107-40d9-855d-58a42fb86946" providerId="ADAL" clId="{9099209A-080B-4A1D-9115-D2A3006321C0}" dt="2024-09-19T14:00:53.763" v="4508" actId="20577"/>
          <ac:spMkLst>
            <pc:docMk/>
            <pc:sldMk cId="708125953" sldId="267"/>
            <ac:spMk id="2" creationId="{71C51FC8-77A4-EFFA-F9DE-41E266822241}"/>
          </ac:spMkLst>
        </pc:spChg>
        <pc:spChg chg="mod">
          <ac:chgData name="Wornell, Marilyn" userId="069c483f-b107-40d9-855d-58a42fb86946" providerId="ADAL" clId="{9099209A-080B-4A1D-9115-D2A3006321C0}" dt="2024-09-16T23:05:13.947" v="3653" actId="6549"/>
          <ac:spMkLst>
            <pc:docMk/>
            <pc:sldMk cId="708125953" sldId="267"/>
            <ac:spMk id="3" creationId="{9226B01E-30CE-6272-9AD8-059C15269572}"/>
          </ac:spMkLst>
        </pc:spChg>
        <pc:spChg chg="del">
          <ac:chgData name="Wornell, Marilyn" userId="069c483f-b107-40d9-855d-58a42fb86946" providerId="ADAL" clId="{9099209A-080B-4A1D-9115-D2A3006321C0}" dt="2024-09-16T12:26:24.076" v="751" actId="478"/>
          <ac:spMkLst>
            <pc:docMk/>
            <pc:sldMk cId="708125953" sldId="267"/>
            <ac:spMk id="4" creationId="{5252EDC2-BAC4-887F-90EC-0873E060E709}"/>
          </ac:spMkLst>
        </pc:spChg>
      </pc:sldChg>
      <pc:sldChg chg="del">
        <pc:chgData name="Wornell, Marilyn" userId="069c483f-b107-40d9-855d-58a42fb86946" providerId="ADAL" clId="{9099209A-080B-4A1D-9115-D2A3006321C0}" dt="2024-09-16T12:17:08.624" v="13" actId="47"/>
        <pc:sldMkLst>
          <pc:docMk/>
          <pc:sldMk cId="2879005151" sldId="267"/>
        </pc:sldMkLst>
      </pc:sldChg>
      <pc:sldChg chg="delSp modSp new mod ord">
        <pc:chgData name="Wornell, Marilyn" userId="069c483f-b107-40d9-855d-58a42fb86946" providerId="ADAL" clId="{9099209A-080B-4A1D-9115-D2A3006321C0}" dt="2024-09-16T23:04:31.951" v="3621" actId="6549"/>
        <pc:sldMkLst>
          <pc:docMk/>
          <pc:sldMk cId="2417899922" sldId="268"/>
        </pc:sldMkLst>
        <pc:spChg chg="mod">
          <ac:chgData name="Wornell, Marilyn" userId="069c483f-b107-40d9-855d-58a42fb86946" providerId="ADAL" clId="{9099209A-080B-4A1D-9115-D2A3006321C0}" dt="2024-09-16T12:35:35.569" v="1113" actId="20577"/>
          <ac:spMkLst>
            <pc:docMk/>
            <pc:sldMk cId="2417899922" sldId="268"/>
            <ac:spMk id="2" creationId="{C1E318B1-CDF5-A7DF-9276-0C94E3256188}"/>
          </ac:spMkLst>
        </pc:spChg>
        <pc:spChg chg="mod">
          <ac:chgData name="Wornell, Marilyn" userId="069c483f-b107-40d9-855d-58a42fb86946" providerId="ADAL" clId="{9099209A-080B-4A1D-9115-D2A3006321C0}" dt="2024-09-16T23:04:31.951" v="3621" actId="6549"/>
          <ac:spMkLst>
            <pc:docMk/>
            <pc:sldMk cId="2417899922" sldId="268"/>
            <ac:spMk id="3" creationId="{4949B2F4-020B-8E2C-EF2B-1ED6BBFF882E}"/>
          </ac:spMkLst>
        </pc:spChg>
        <pc:spChg chg="del">
          <ac:chgData name="Wornell, Marilyn" userId="069c483f-b107-40d9-855d-58a42fb86946" providerId="ADAL" clId="{9099209A-080B-4A1D-9115-D2A3006321C0}" dt="2024-09-16T22:46:48.851" v="3553" actId="478"/>
          <ac:spMkLst>
            <pc:docMk/>
            <pc:sldMk cId="2417899922" sldId="268"/>
            <ac:spMk id="4" creationId="{C10815F0-DEDA-2518-9197-F6436ADA6B5C}"/>
          </ac:spMkLst>
        </pc:spChg>
      </pc:sldChg>
      <pc:sldChg chg="del">
        <pc:chgData name="Wornell, Marilyn" userId="069c483f-b107-40d9-855d-58a42fb86946" providerId="ADAL" clId="{9099209A-080B-4A1D-9115-D2A3006321C0}" dt="2024-09-16T12:17:09.213" v="14" actId="47"/>
        <pc:sldMkLst>
          <pc:docMk/>
          <pc:sldMk cId="3614603317" sldId="268"/>
        </pc:sldMkLst>
      </pc:sldChg>
      <pc:sldChg chg="delSp modSp new mod ord">
        <pc:chgData name="Wornell, Marilyn" userId="069c483f-b107-40d9-855d-58a42fb86946" providerId="ADAL" clId="{9099209A-080B-4A1D-9115-D2A3006321C0}" dt="2024-09-19T18:36:04.285" v="4881" actId="20577"/>
        <pc:sldMkLst>
          <pc:docMk/>
          <pc:sldMk cId="669354884" sldId="269"/>
        </pc:sldMkLst>
        <pc:spChg chg="mod">
          <ac:chgData name="Wornell, Marilyn" userId="069c483f-b107-40d9-855d-58a42fb86946" providerId="ADAL" clId="{9099209A-080B-4A1D-9115-D2A3006321C0}" dt="2024-09-16T12:42:20.534" v="1702" actId="20577"/>
          <ac:spMkLst>
            <pc:docMk/>
            <pc:sldMk cId="669354884" sldId="269"/>
            <ac:spMk id="2" creationId="{F218AD46-0825-2876-0EAE-6EDFD5953FC6}"/>
          </ac:spMkLst>
        </pc:spChg>
        <pc:spChg chg="mod">
          <ac:chgData name="Wornell, Marilyn" userId="069c483f-b107-40d9-855d-58a42fb86946" providerId="ADAL" clId="{9099209A-080B-4A1D-9115-D2A3006321C0}" dt="2024-09-19T18:36:04.285" v="4881" actId="20577"/>
          <ac:spMkLst>
            <pc:docMk/>
            <pc:sldMk cId="669354884" sldId="269"/>
            <ac:spMk id="3" creationId="{011AA3C2-E126-41ED-10E9-844E6661853D}"/>
          </ac:spMkLst>
        </pc:spChg>
        <pc:spChg chg="del">
          <ac:chgData name="Wornell, Marilyn" userId="069c483f-b107-40d9-855d-58a42fb86946" providerId="ADAL" clId="{9099209A-080B-4A1D-9115-D2A3006321C0}" dt="2024-09-16T22:46:55.306" v="3554" actId="478"/>
          <ac:spMkLst>
            <pc:docMk/>
            <pc:sldMk cId="669354884" sldId="269"/>
            <ac:spMk id="4" creationId="{7168E090-0C31-E4A1-155A-90CE027017C0}"/>
          </ac:spMkLst>
        </pc:spChg>
      </pc:sldChg>
      <pc:sldChg chg="del">
        <pc:chgData name="Wornell, Marilyn" userId="069c483f-b107-40d9-855d-58a42fb86946" providerId="ADAL" clId="{9099209A-080B-4A1D-9115-D2A3006321C0}" dt="2024-09-16T12:17:09.989" v="15" actId="47"/>
        <pc:sldMkLst>
          <pc:docMk/>
          <pc:sldMk cId="2670768751" sldId="269"/>
        </pc:sldMkLst>
      </pc:sldChg>
      <pc:sldChg chg="del">
        <pc:chgData name="Wornell, Marilyn" userId="069c483f-b107-40d9-855d-58a42fb86946" providerId="ADAL" clId="{9099209A-080B-4A1D-9115-D2A3006321C0}" dt="2024-09-16T12:17:16.031" v="18" actId="47"/>
        <pc:sldMkLst>
          <pc:docMk/>
          <pc:sldMk cId="1478296257" sldId="270"/>
        </pc:sldMkLst>
      </pc:sldChg>
      <pc:sldChg chg="addSp delSp modSp new mod ord">
        <pc:chgData name="Wornell, Marilyn" userId="069c483f-b107-40d9-855d-58a42fb86946" providerId="ADAL" clId="{9099209A-080B-4A1D-9115-D2A3006321C0}" dt="2024-09-19T16:21:26.298" v="4744"/>
        <pc:sldMkLst>
          <pc:docMk/>
          <pc:sldMk cId="1639398577" sldId="270"/>
        </pc:sldMkLst>
        <pc:spChg chg="del mod">
          <ac:chgData name="Wornell, Marilyn" userId="069c483f-b107-40d9-855d-58a42fb86946" providerId="ADAL" clId="{9099209A-080B-4A1D-9115-D2A3006321C0}" dt="2024-09-16T12:47:05.914" v="1776" actId="478"/>
          <ac:spMkLst>
            <pc:docMk/>
            <pc:sldMk cId="1639398577" sldId="270"/>
            <ac:spMk id="2" creationId="{6AD17AB6-F9CD-771A-73C8-4016C7D6D8A7}"/>
          </ac:spMkLst>
        </pc:spChg>
        <pc:picChg chg="add mod">
          <ac:chgData name="Wornell, Marilyn" userId="069c483f-b107-40d9-855d-58a42fb86946" providerId="ADAL" clId="{9099209A-080B-4A1D-9115-D2A3006321C0}" dt="2024-09-16T12:46:49.905" v="1771" actId="1076"/>
          <ac:picMkLst>
            <pc:docMk/>
            <pc:sldMk cId="1639398577" sldId="270"/>
            <ac:picMk id="3" creationId="{2BD8316C-9A10-C274-4B07-35843476CF6E}"/>
          </ac:picMkLst>
        </pc:picChg>
        <pc:picChg chg="add mod">
          <ac:chgData name="Wornell, Marilyn" userId="069c483f-b107-40d9-855d-58a42fb86946" providerId="ADAL" clId="{9099209A-080B-4A1D-9115-D2A3006321C0}" dt="2024-09-16T12:47:24.846" v="1780" actId="14100"/>
          <ac:picMkLst>
            <pc:docMk/>
            <pc:sldMk cId="1639398577" sldId="270"/>
            <ac:picMk id="4" creationId="{667B2A26-7712-F3C4-E081-B1983CFB20AA}"/>
          </ac:picMkLst>
        </pc:picChg>
        <pc:picChg chg="add mod">
          <ac:chgData name="Wornell, Marilyn" userId="069c483f-b107-40d9-855d-58a42fb86946" providerId="ADAL" clId="{9099209A-080B-4A1D-9115-D2A3006321C0}" dt="2024-09-16T12:55:55.019" v="1786" actId="1076"/>
          <ac:picMkLst>
            <pc:docMk/>
            <pc:sldMk cId="1639398577" sldId="270"/>
            <ac:picMk id="5" creationId="{42936D0A-44AF-6198-B610-E884988B2D9F}"/>
          </ac:picMkLst>
        </pc:picChg>
        <pc:picChg chg="add mod">
          <ac:chgData name="Wornell, Marilyn" userId="069c483f-b107-40d9-855d-58a42fb86946" providerId="ADAL" clId="{9099209A-080B-4A1D-9115-D2A3006321C0}" dt="2024-09-16T12:48:45.253" v="1782" actId="1076"/>
          <ac:picMkLst>
            <pc:docMk/>
            <pc:sldMk cId="1639398577" sldId="270"/>
            <ac:picMk id="1026" creationId="{C49D4C94-CDE2-E1BC-740A-B62F388A0F1C}"/>
          </ac:picMkLst>
        </pc:picChg>
        <pc:picChg chg="add mod">
          <ac:chgData name="Wornell, Marilyn" userId="069c483f-b107-40d9-855d-58a42fb86946" providerId="ADAL" clId="{9099209A-080B-4A1D-9115-D2A3006321C0}" dt="2024-09-16T12:56:18.199" v="1791" actId="14100"/>
          <ac:picMkLst>
            <pc:docMk/>
            <pc:sldMk cId="1639398577" sldId="270"/>
            <ac:picMk id="1028" creationId="{236ADB5A-0E52-F192-33FB-C74AC5F88F25}"/>
          </ac:picMkLst>
        </pc:picChg>
        <pc:picChg chg="add mod">
          <ac:chgData name="Wornell, Marilyn" userId="069c483f-b107-40d9-855d-58a42fb86946" providerId="ADAL" clId="{9099209A-080B-4A1D-9115-D2A3006321C0}" dt="2024-09-16T12:56:03.751" v="1789" actId="1076"/>
          <ac:picMkLst>
            <pc:docMk/>
            <pc:sldMk cId="1639398577" sldId="270"/>
            <ac:picMk id="1030" creationId="{0F427CE2-F2C9-36A5-5C69-0DFA6E29D190}"/>
          </ac:picMkLst>
        </pc:picChg>
      </pc:sldChg>
      <pc:sldChg chg="del">
        <pc:chgData name="Wornell, Marilyn" userId="069c483f-b107-40d9-855d-58a42fb86946" providerId="ADAL" clId="{9099209A-080B-4A1D-9115-D2A3006321C0}" dt="2024-09-16T12:17:10.663" v="16" actId="47"/>
        <pc:sldMkLst>
          <pc:docMk/>
          <pc:sldMk cId="1293820036" sldId="271"/>
        </pc:sldMkLst>
      </pc:sldChg>
      <pc:sldChg chg="addSp delSp modSp new mod">
        <pc:chgData name="Wornell, Marilyn" userId="069c483f-b107-40d9-855d-58a42fb86946" providerId="ADAL" clId="{9099209A-080B-4A1D-9115-D2A3006321C0}" dt="2024-09-16T16:12:00.706" v="2134" actId="14100"/>
        <pc:sldMkLst>
          <pc:docMk/>
          <pc:sldMk cId="2026468308" sldId="271"/>
        </pc:sldMkLst>
        <pc:spChg chg="mod">
          <ac:chgData name="Wornell, Marilyn" userId="069c483f-b107-40d9-855d-58a42fb86946" providerId="ADAL" clId="{9099209A-080B-4A1D-9115-D2A3006321C0}" dt="2024-09-16T13:01:26.164" v="1970" actId="20577"/>
          <ac:spMkLst>
            <pc:docMk/>
            <pc:sldMk cId="2026468308" sldId="271"/>
            <ac:spMk id="2" creationId="{D8376B77-72BE-BF99-D594-6E7ED12BAC55}"/>
          </ac:spMkLst>
        </pc:spChg>
        <pc:spChg chg="del mod">
          <ac:chgData name="Wornell, Marilyn" userId="069c483f-b107-40d9-855d-58a42fb86946" providerId="ADAL" clId="{9099209A-080B-4A1D-9115-D2A3006321C0}" dt="2024-09-16T16:11:39.384" v="2131" actId="26606"/>
          <ac:spMkLst>
            <pc:docMk/>
            <pc:sldMk cId="2026468308" sldId="271"/>
            <ac:spMk id="3" creationId="{A2F51200-7715-D7CD-DC68-3835A6AF23CF}"/>
          </ac:spMkLst>
        </pc:spChg>
        <pc:spChg chg="mod">
          <ac:chgData name="Wornell, Marilyn" userId="069c483f-b107-40d9-855d-58a42fb86946" providerId="ADAL" clId="{9099209A-080B-4A1D-9115-D2A3006321C0}" dt="2024-09-16T16:11:16.759" v="2128" actId="6549"/>
          <ac:spMkLst>
            <pc:docMk/>
            <pc:sldMk cId="2026468308" sldId="271"/>
            <ac:spMk id="4" creationId="{312717E5-B1B4-3499-05A8-29E7B7D2B5C0}"/>
          </ac:spMkLst>
        </pc:spChg>
        <pc:spChg chg="del">
          <ac:chgData name="Wornell, Marilyn" userId="069c483f-b107-40d9-855d-58a42fb86946" providerId="ADAL" clId="{9099209A-080B-4A1D-9115-D2A3006321C0}" dt="2024-09-16T16:11:50.461" v="2132" actId="478"/>
          <ac:spMkLst>
            <pc:docMk/>
            <pc:sldMk cId="2026468308" sldId="271"/>
            <ac:spMk id="5" creationId="{A7F41DE4-56B9-C5BA-09DD-7F475B6355B5}"/>
          </ac:spMkLst>
        </pc:spChg>
        <pc:graphicFrameChg chg="add mod">
          <ac:chgData name="Wornell, Marilyn" userId="069c483f-b107-40d9-855d-58a42fb86946" providerId="ADAL" clId="{9099209A-080B-4A1D-9115-D2A3006321C0}" dt="2024-09-16T16:12:00.706" v="2134" actId="14100"/>
          <ac:graphicFrameMkLst>
            <pc:docMk/>
            <pc:sldMk cId="2026468308" sldId="271"/>
            <ac:graphicFrameMk id="8" creationId="{17494AA6-F257-CF05-8C8F-34822E835A6D}"/>
          </ac:graphicFrameMkLst>
        </pc:graphicFrameChg>
        <pc:picChg chg="add mod">
          <ac:chgData name="Wornell, Marilyn" userId="069c483f-b107-40d9-855d-58a42fb86946" providerId="ADAL" clId="{9099209A-080B-4A1D-9115-D2A3006321C0}" dt="2024-09-16T16:11:23.546" v="2130" actId="1076"/>
          <ac:picMkLst>
            <pc:docMk/>
            <pc:sldMk cId="2026468308" sldId="271"/>
            <ac:picMk id="6" creationId="{878E86FE-A27D-A48D-8BBF-0F22CE717BEB}"/>
          </ac:picMkLst>
        </pc:picChg>
      </pc:sldChg>
      <pc:sldChg chg="del">
        <pc:chgData name="Wornell, Marilyn" userId="069c483f-b107-40d9-855d-58a42fb86946" providerId="ADAL" clId="{9099209A-080B-4A1D-9115-D2A3006321C0}" dt="2024-09-16T12:17:11.459" v="17" actId="47"/>
        <pc:sldMkLst>
          <pc:docMk/>
          <pc:sldMk cId="8985510" sldId="272"/>
        </pc:sldMkLst>
      </pc:sldChg>
      <pc:sldChg chg="modSp new del mod">
        <pc:chgData name="Wornell, Marilyn" userId="069c483f-b107-40d9-855d-58a42fb86946" providerId="ADAL" clId="{9099209A-080B-4A1D-9115-D2A3006321C0}" dt="2024-09-16T16:30:08.760" v="2616" actId="2696"/>
        <pc:sldMkLst>
          <pc:docMk/>
          <pc:sldMk cId="3447286916" sldId="272"/>
        </pc:sldMkLst>
        <pc:spChg chg="mod">
          <ac:chgData name="Wornell, Marilyn" userId="069c483f-b107-40d9-855d-58a42fb86946" providerId="ADAL" clId="{9099209A-080B-4A1D-9115-D2A3006321C0}" dt="2024-09-16T16:28:59.739" v="2614"/>
          <ac:spMkLst>
            <pc:docMk/>
            <pc:sldMk cId="3447286916" sldId="272"/>
            <ac:spMk id="2" creationId="{A3A62782-6484-F62A-20B2-13377B0A08B2}"/>
          </ac:spMkLst>
        </pc:spChg>
      </pc:sldChg>
      <pc:sldChg chg="del">
        <pc:chgData name="Wornell, Marilyn" userId="069c483f-b107-40d9-855d-58a42fb86946" providerId="ADAL" clId="{9099209A-080B-4A1D-9115-D2A3006321C0}" dt="2024-09-16T12:17:17.665" v="19" actId="47"/>
        <pc:sldMkLst>
          <pc:docMk/>
          <pc:sldMk cId="2056314313" sldId="273"/>
        </pc:sldMkLst>
      </pc:sldChg>
      <pc:sldChg chg="modSp new del mod">
        <pc:chgData name="Wornell, Marilyn" userId="069c483f-b107-40d9-855d-58a42fb86946" providerId="ADAL" clId="{9099209A-080B-4A1D-9115-D2A3006321C0}" dt="2024-09-19T16:23:55.430" v="4755" actId="47"/>
        <pc:sldMkLst>
          <pc:docMk/>
          <pc:sldMk cId="2613903460" sldId="273"/>
        </pc:sldMkLst>
        <pc:spChg chg="mod">
          <ac:chgData name="Wornell, Marilyn" userId="069c483f-b107-40d9-855d-58a42fb86946" providerId="ADAL" clId="{9099209A-080B-4A1D-9115-D2A3006321C0}" dt="2024-09-16T23:32:00.921" v="3941" actId="6549"/>
          <ac:spMkLst>
            <pc:docMk/>
            <pc:sldMk cId="2613903460" sldId="273"/>
            <ac:spMk id="2" creationId="{1AC0D03C-25FF-D5B4-046A-4482A58F510D}"/>
          </ac:spMkLst>
        </pc:spChg>
        <pc:spChg chg="mod">
          <ac:chgData name="Wornell, Marilyn" userId="069c483f-b107-40d9-855d-58a42fb86946" providerId="ADAL" clId="{9099209A-080B-4A1D-9115-D2A3006321C0}" dt="2024-09-16T16:20:12.773" v="2360" actId="20577"/>
          <ac:spMkLst>
            <pc:docMk/>
            <pc:sldMk cId="2613903460" sldId="273"/>
            <ac:spMk id="3" creationId="{A73D6CEB-18D0-B544-1A15-55B873281D45}"/>
          </ac:spMkLst>
        </pc:spChg>
        <pc:spChg chg="mod">
          <ac:chgData name="Wornell, Marilyn" userId="069c483f-b107-40d9-855d-58a42fb86946" providerId="ADAL" clId="{9099209A-080B-4A1D-9115-D2A3006321C0}" dt="2024-09-16T16:27:04.752" v="2540" actId="20577"/>
          <ac:spMkLst>
            <pc:docMk/>
            <pc:sldMk cId="2613903460" sldId="273"/>
            <ac:spMk id="4" creationId="{808A22C8-5882-4909-39D5-F732DAF9F085}"/>
          </ac:spMkLst>
        </pc:spChg>
        <pc:spChg chg="mod">
          <ac:chgData name="Wornell, Marilyn" userId="069c483f-b107-40d9-855d-58a42fb86946" providerId="ADAL" clId="{9099209A-080B-4A1D-9115-D2A3006321C0}" dt="2024-09-16T16:20:19.629" v="2381" actId="20577"/>
          <ac:spMkLst>
            <pc:docMk/>
            <pc:sldMk cId="2613903460" sldId="273"/>
            <ac:spMk id="5" creationId="{2FC4256B-FAC3-EB38-CAA6-5B08F715B9A6}"/>
          </ac:spMkLst>
        </pc:spChg>
        <pc:spChg chg="mod">
          <ac:chgData name="Wornell, Marilyn" userId="069c483f-b107-40d9-855d-58a42fb86946" providerId="ADAL" clId="{9099209A-080B-4A1D-9115-D2A3006321C0}" dt="2024-09-16T16:27:08.135" v="2541" actId="20577"/>
          <ac:spMkLst>
            <pc:docMk/>
            <pc:sldMk cId="2613903460" sldId="273"/>
            <ac:spMk id="6" creationId="{CDBB2B98-9B0A-A005-327C-285B3472D3F0}"/>
          </ac:spMkLst>
        </pc:spChg>
      </pc:sldChg>
      <pc:sldChg chg="modSp new del mod">
        <pc:chgData name="Wornell, Marilyn" userId="069c483f-b107-40d9-855d-58a42fb86946" providerId="ADAL" clId="{9099209A-080B-4A1D-9115-D2A3006321C0}" dt="2024-09-16T16:30:13.057" v="2617" actId="2696"/>
        <pc:sldMkLst>
          <pc:docMk/>
          <pc:sldMk cId="263384163" sldId="274"/>
        </pc:sldMkLst>
        <pc:spChg chg="mod">
          <ac:chgData name="Wornell, Marilyn" userId="069c483f-b107-40d9-855d-58a42fb86946" providerId="ADAL" clId="{9099209A-080B-4A1D-9115-D2A3006321C0}" dt="2024-09-16T16:28:30.267" v="2612" actId="313"/>
          <ac:spMkLst>
            <pc:docMk/>
            <pc:sldMk cId="263384163" sldId="274"/>
            <ac:spMk id="2" creationId="{E21054F7-02FB-F59A-D1D8-990015168919}"/>
          </ac:spMkLst>
        </pc:spChg>
      </pc:sldChg>
      <pc:sldChg chg="del">
        <pc:chgData name="Wornell, Marilyn" userId="069c483f-b107-40d9-855d-58a42fb86946" providerId="ADAL" clId="{9099209A-080B-4A1D-9115-D2A3006321C0}" dt="2024-09-16T12:17:18.246" v="20" actId="47"/>
        <pc:sldMkLst>
          <pc:docMk/>
          <pc:sldMk cId="395608431" sldId="274"/>
        </pc:sldMkLst>
      </pc:sldChg>
      <pc:sldChg chg="delSp modSp new mod ord">
        <pc:chgData name="Wornell, Marilyn" userId="069c483f-b107-40d9-855d-58a42fb86946" providerId="ADAL" clId="{9099209A-080B-4A1D-9115-D2A3006321C0}" dt="2024-09-19T16:21:51.818" v="4748"/>
        <pc:sldMkLst>
          <pc:docMk/>
          <pc:sldMk cId="2188905739" sldId="275"/>
        </pc:sldMkLst>
        <pc:spChg chg="mod">
          <ac:chgData name="Wornell, Marilyn" userId="069c483f-b107-40d9-855d-58a42fb86946" providerId="ADAL" clId="{9099209A-080B-4A1D-9115-D2A3006321C0}" dt="2024-09-16T16:29:06.655" v="2615"/>
          <ac:spMkLst>
            <pc:docMk/>
            <pc:sldMk cId="2188905739" sldId="275"/>
            <ac:spMk id="2" creationId="{4007DAEB-5F27-2596-7B37-1D69EF475322}"/>
          </ac:spMkLst>
        </pc:spChg>
        <pc:spChg chg="mod">
          <ac:chgData name="Wornell, Marilyn" userId="069c483f-b107-40d9-855d-58a42fb86946" providerId="ADAL" clId="{9099209A-080B-4A1D-9115-D2A3006321C0}" dt="2024-09-16T22:48:49.807" v="3581" actId="5793"/>
          <ac:spMkLst>
            <pc:docMk/>
            <pc:sldMk cId="2188905739" sldId="275"/>
            <ac:spMk id="3" creationId="{82C5CCC7-08ED-9E06-17CE-D11E880B9039}"/>
          </ac:spMkLst>
        </pc:spChg>
        <pc:spChg chg="mod">
          <ac:chgData name="Wornell, Marilyn" userId="069c483f-b107-40d9-855d-58a42fb86946" providerId="ADAL" clId="{9099209A-080B-4A1D-9115-D2A3006321C0}" dt="2024-09-16T22:48:18.757" v="3577" actId="6549"/>
          <ac:spMkLst>
            <pc:docMk/>
            <pc:sldMk cId="2188905739" sldId="275"/>
            <ac:spMk id="4" creationId="{605AE3C3-1BE4-012B-287D-F5BA5CD77E31}"/>
          </ac:spMkLst>
        </pc:spChg>
        <pc:spChg chg="del">
          <ac:chgData name="Wornell, Marilyn" userId="069c483f-b107-40d9-855d-58a42fb86946" providerId="ADAL" clId="{9099209A-080B-4A1D-9115-D2A3006321C0}" dt="2024-09-16T22:46:33.032" v="3550" actId="478"/>
          <ac:spMkLst>
            <pc:docMk/>
            <pc:sldMk cId="2188905739" sldId="275"/>
            <ac:spMk id="5" creationId="{38518096-0357-FE6E-F596-0A273C1BFBF5}"/>
          </ac:spMkLst>
        </pc:spChg>
      </pc:sldChg>
      <pc:sldChg chg="addSp delSp modSp new mod ord">
        <pc:chgData name="Wornell, Marilyn" userId="069c483f-b107-40d9-855d-58a42fb86946" providerId="ADAL" clId="{9099209A-080B-4A1D-9115-D2A3006321C0}" dt="2024-09-19T16:21:43.833" v="4746"/>
        <pc:sldMkLst>
          <pc:docMk/>
          <pc:sldMk cId="2010784270" sldId="276"/>
        </pc:sldMkLst>
        <pc:spChg chg="mod">
          <ac:chgData name="Wornell, Marilyn" userId="069c483f-b107-40d9-855d-58a42fb86946" providerId="ADAL" clId="{9099209A-080B-4A1D-9115-D2A3006321C0}" dt="2024-09-16T17:35:17.355" v="2969" actId="20577"/>
          <ac:spMkLst>
            <pc:docMk/>
            <pc:sldMk cId="2010784270" sldId="276"/>
            <ac:spMk id="2" creationId="{ED5D2D9B-F445-11B8-6B0E-54E827C80375}"/>
          </ac:spMkLst>
        </pc:spChg>
        <pc:spChg chg="mod">
          <ac:chgData name="Wornell, Marilyn" userId="069c483f-b107-40d9-855d-58a42fb86946" providerId="ADAL" clId="{9099209A-080B-4A1D-9115-D2A3006321C0}" dt="2024-09-16T22:43:19.818" v="3549" actId="115"/>
          <ac:spMkLst>
            <pc:docMk/>
            <pc:sldMk cId="2010784270" sldId="276"/>
            <ac:spMk id="3" creationId="{32D3F898-35FA-F23D-205B-32F2D1A1766F}"/>
          </ac:spMkLst>
        </pc:spChg>
        <pc:spChg chg="del">
          <ac:chgData name="Wornell, Marilyn" userId="069c483f-b107-40d9-855d-58a42fb86946" providerId="ADAL" clId="{9099209A-080B-4A1D-9115-D2A3006321C0}" dt="2024-09-16T17:36:13.395" v="3087" actId="478"/>
          <ac:spMkLst>
            <pc:docMk/>
            <pc:sldMk cId="2010784270" sldId="276"/>
            <ac:spMk id="4" creationId="{BC86FDE4-09D8-CE91-E2FC-873DD4915444}"/>
          </ac:spMkLst>
        </pc:spChg>
        <pc:picChg chg="add mod">
          <ac:chgData name="Wornell, Marilyn" userId="069c483f-b107-40d9-855d-58a42fb86946" providerId="ADAL" clId="{9099209A-080B-4A1D-9115-D2A3006321C0}" dt="2024-09-16T17:46:05.430" v="3134" actId="1076"/>
          <ac:picMkLst>
            <pc:docMk/>
            <pc:sldMk cId="2010784270" sldId="276"/>
            <ac:picMk id="6" creationId="{DFD6435F-FB14-CF83-BE6E-26E82FD9CBB8}"/>
          </ac:picMkLst>
        </pc:picChg>
        <pc:picChg chg="add mod">
          <ac:chgData name="Wornell, Marilyn" userId="069c483f-b107-40d9-855d-58a42fb86946" providerId="ADAL" clId="{9099209A-080B-4A1D-9115-D2A3006321C0}" dt="2024-09-16T17:46:01.469" v="3133" actId="1076"/>
          <ac:picMkLst>
            <pc:docMk/>
            <pc:sldMk cId="2010784270" sldId="276"/>
            <ac:picMk id="8" creationId="{C0B0554F-8E32-4833-62F5-144F3F0C82EC}"/>
          </ac:picMkLst>
        </pc:picChg>
        <pc:picChg chg="add mod">
          <ac:chgData name="Wornell, Marilyn" userId="069c483f-b107-40d9-855d-58a42fb86946" providerId="ADAL" clId="{9099209A-080B-4A1D-9115-D2A3006321C0}" dt="2024-09-16T17:39:46.503" v="3100" actId="1076"/>
          <ac:picMkLst>
            <pc:docMk/>
            <pc:sldMk cId="2010784270" sldId="276"/>
            <ac:picMk id="2050" creationId="{90010CFC-C51A-5FA4-8997-19CCF411B76D}"/>
          </ac:picMkLst>
        </pc:picChg>
        <pc:picChg chg="add mod">
          <ac:chgData name="Wornell, Marilyn" userId="069c483f-b107-40d9-855d-58a42fb86946" providerId="ADAL" clId="{9099209A-080B-4A1D-9115-D2A3006321C0}" dt="2024-09-16T17:39:43.328" v="3099" actId="1076"/>
          <ac:picMkLst>
            <pc:docMk/>
            <pc:sldMk cId="2010784270" sldId="276"/>
            <ac:picMk id="2052" creationId="{80199E68-A667-A9EF-D891-14B0DD7FFA8D}"/>
          </ac:picMkLst>
        </pc:picChg>
        <pc:picChg chg="add mod">
          <ac:chgData name="Wornell, Marilyn" userId="069c483f-b107-40d9-855d-58a42fb86946" providerId="ADAL" clId="{9099209A-080B-4A1D-9115-D2A3006321C0}" dt="2024-09-16T17:43:40.190" v="3116" actId="1076"/>
          <ac:picMkLst>
            <pc:docMk/>
            <pc:sldMk cId="2010784270" sldId="276"/>
            <ac:picMk id="2054" creationId="{15EA3CC7-BB9B-52F0-74F7-1F7CD533421A}"/>
          </ac:picMkLst>
        </pc:picChg>
        <pc:picChg chg="add mod">
          <ac:chgData name="Wornell, Marilyn" userId="069c483f-b107-40d9-855d-58a42fb86946" providerId="ADAL" clId="{9099209A-080B-4A1D-9115-D2A3006321C0}" dt="2024-09-16T17:45:21.108" v="3128" actId="1076"/>
          <ac:picMkLst>
            <pc:docMk/>
            <pc:sldMk cId="2010784270" sldId="276"/>
            <ac:picMk id="2056" creationId="{B200C152-F0BE-444E-C838-A3A423DB004F}"/>
          </ac:picMkLst>
        </pc:picChg>
      </pc:sldChg>
      <pc:sldChg chg="addSp delSp modSp new del mod">
        <pc:chgData name="Wornell, Marilyn" userId="069c483f-b107-40d9-855d-58a42fb86946" providerId="ADAL" clId="{9099209A-080B-4A1D-9115-D2A3006321C0}" dt="2024-09-16T19:21:37.019" v="3340" actId="47"/>
        <pc:sldMkLst>
          <pc:docMk/>
          <pc:sldMk cId="2227677350" sldId="277"/>
        </pc:sldMkLst>
        <pc:spChg chg="mod">
          <ac:chgData name="Wornell, Marilyn" userId="069c483f-b107-40d9-855d-58a42fb86946" providerId="ADAL" clId="{9099209A-080B-4A1D-9115-D2A3006321C0}" dt="2024-09-16T18:16:24.695" v="3149" actId="14100"/>
          <ac:spMkLst>
            <pc:docMk/>
            <pc:sldMk cId="2227677350" sldId="277"/>
            <ac:spMk id="2" creationId="{E2EB1655-9BCE-10EE-1418-69212CA4F53A}"/>
          </ac:spMkLst>
        </pc:spChg>
        <pc:spChg chg="add del mod">
          <ac:chgData name="Wornell, Marilyn" userId="069c483f-b107-40d9-855d-58a42fb86946" providerId="ADAL" clId="{9099209A-080B-4A1D-9115-D2A3006321C0}" dt="2024-09-16T18:13:08.250" v="3138" actId="478"/>
          <ac:spMkLst>
            <pc:docMk/>
            <pc:sldMk cId="2227677350" sldId="277"/>
            <ac:spMk id="4" creationId="{4F42F6C1-28BF-A28B-6AC7-A0A75EE464C3}"/>
          </ac:spMkLst>
        </pc:spChg>
        <pc:picChg chg="add mod">
          <ac:chgData name="Wornell, Marilyn" userId="069c483f-b107-40d9-855d-58a42fb86946" providerId="ADAL" clId="{9099209A-080B-4A1D-9115-D2A3006321C0}" dt="2024-09-16T18:15:01.789" v="3142" actId="14100"/>
          <ac:picMkLst>
            <pc:docMk/>
            <pc:sldMk cId="2227677350" sldId="277"/>
            <ac:picMk id="6" creationId="{59A7FDC6-3F56-548C-6149-D1FC8DC6078B}"/>
          </ac:picMkLst>
        </pc:picChg>
      </pc:sldChg>
      <pc:sldChg chg="addSp delSp modSp new mod">
        <pc:chgData name="Wornell, Marilyn" userId="069c483f-b107-40d9-855d-58a42fb86946" providerId="ADAL" clId="{9099209A-080B-4A1D-9115-D2A3006321C0}" dt="2024-09-16T18:18:01.297" v="3163" actId="6549"/>
        <pc:sldMkLst>
          <pc:docMk/>
          <pc:sldMk cId="2098640537" sldId="278"/>
        </pc:sldMkLst>
        <pc:spChg chg="mod">
          <ac:chgData name="Wornell, Marilyn" userId="069c483f-b107-40d9-855d-58a42fb86946" providerId="ADAL" clId="{9099209A-080B-4A1D-9115-D2A3006321C0}" dt="2024-09-16T18:18:01.297" v="3163" actId="6549"/>
          <ac:spMkLst>
            <pc:docMk/>
            <pc:sldMk cId="2098640537" sldId="278"/>
            <ac:spMk id="2" creationId="{6DF58115-A69B-1514-8519-4E21FB059D68}"/>
          </ac:spMkLst>
        </pc:spChg>
        <pc:spChg chg="del">
          <ac:chgData name="Wornell, Marilyn" userId="069c483f-b107-40d9-855d-58a42fb86946" providerId="ADAL" clId="{9099209A-080B-4A1D-9115-D2A3006321C0}" dt="2024-09-16T18:17:46.325" v="3160" actId="478"/>
          <ac:spMkLst>
            <pc:docMk/>
            <pc:sldMk cId="2098640537" sldId="278"/>
            <ac:spMk id="3" creationId="{F511B0EE-A03D-26AF-59BB-512EA17D5518}"/>
          </ac:spMkLst>
        </pc:spChg>
        <pc:spChg chg="add mod">
          <ac:chgData name="Wornell, Marilyn" userId="069c483f-b107-40d9-855d-58a42fb86946" providerId="ADAL" clId="{9099209A-080B-4A1D-9115-D2A3006321C0}" dt="2024-09-16T18:17:48.714" v="3161"/>
          <ac:spMkLst>
            <pc:docMk/>
            <pc:sldMk cId="2098640537" sldId="278"/>
            <ac:spMk id="7" creationId="{728B86CC-98B2-D85F-BFEB-9A4DA7E0646B}"/>
          </ac:spMkLst>
        </pc:spChg>
        <pc:graphicFrameChg chg="add del modGraphic">
          <ac:chgData name="Wornell, Marilyn" userId="069c483f-b107-40d9-855d-58a42fb86946" providerId="ADAL" clId="{9099209A-080B-4A1D-9115-D2A3006321C0}" dt="2024-09-16T18:17:08.041" v="3152" actId="478"/>
          <ac:graphicFrameMkLst>
            <pc:docMk/>
            <pc:sldMk cId="2098640537" sldId="278"/>
            <ac:graphicFrameMk id="5" creationId="{55A484B4-044D-787E-A0F8-224F826BFFFB}"/>
          </ac:graphicFrameMkLst>
        </pc:graphicFrameChg>
        <pc:picChg chg="add mod">
          <ac:chgData name="Wornell, Marilyn" userId="069c483f-b107-40d9-855d-58a42fb86946" providerId="ADAL" clId="{9099209A-080B-4A1D-9115-D2A3006321C0}" dt="2024-09-16T18:17:16.140" v="3153"/>
          <ac:picMkLst>
            <pc:docMk/>
            <pc:sldMk cId="2098640537" sldId="278"/>
            <ac:picMk id="6" creationId="{6D5CA1C1-C038-12AA-652B-365DA7D584C9}"/>
          </ac:picMkLst>
        </pc:picChg>
      </pc:sldChg>
      <pc:sldChg chg="addSp delSp modSp new mod">
        <pc:chgData name="Wornell, Marilyn" userId="069c483f-b107-40d9-855d-58a42fb86946" providerId="ADAL" clId="{9099209A-080B-4A1D-9115-D2A3006321C0}" dt="2024-09-19T17:36:05.378" v="4870" actId="113"/>
        <pc:sldMkLst>
          <pc:docMk/>
          <pc:sldMk cId="1043230082" sldId="279"/>
        </pc:sldMkLst>
        <pc:spChg chg="del mod">
          <ac:chgData name="Wornell, Marilyn" userId="069c483f-b107-40d9-855d-58a42fb86946" providerId="ADAL" clId="{9099209A-080B-4A1D-9115-D2A3006321C0}" dt="2024-09-16T18:28:02.663" v="3237" actId="478"/>
          <ac:spMkLst>
            <pc:docMk/>
            <pc:sldMk cId="1043230082" sldId="279"/>
            <ac:spMk id="2" creationId="{FB22D990-3D5C-796E-5380-11E494D3C55D}"/>
          </ac:spMkLst>
        </pc:spChg>
        <pc:spChg chg="mod">
          <ac:chgData name="Wornell, Marilyn" userId="069c483f-b107-40d9-855d-58a42fb86946" providerId="ADAL" clId="{9099209A-080B-4A1D-9115-D2A3006321C0}" dt="2024-09-19T17:36:05.378" v="4870" actId="113"/>
          <ac:spMkLst>
            <pc:docMk/>
            <pc:sldMk cId="1043230082" sldId="279"/>
            <ac:spMk id="3" creationId="{2E77640F-C99D-B8CD-95FC-CA864FD32A73}"/>
          </ac:spMkLst>
        </pc:spChg>
        <pc:spChg chg="mod">
          <ac:chgData name="Wornell, Marilyn" userId="069c483f-b107-40d9-855d-58a42fb86946" providerId="ADAL" clId="{9099209A-080B-4A1D-9115-D2A3006321C0}" dt="2024-09-16T18:28:39.468" v="3259" actId="14100"/>
          <ac:spMkLst>
            <pc:docMk/>
            <pc:sldMk cId="1043230082" sldId="279"/>
            <ac:spMk id="4" creationId="{70D1E75F-3B16-8E51-B5F7-281C9D73966F}"/>
          </ac:spMkLst>
        </pc:spChg>
        <pc:spChg chg="add mod">
          <ac:chgData name="Wornell, Marilyn" userId="069c483f-b107-40d9-855d-58a42fb86946" providerId="ADAL" clId="{9099209A-080B-4A1D-9115-D2A3006321C0}" dt="2024-09-19T17:35:47.207" v="4869" actId="27636"/>
          <ac:spMkLst>
            <pc:docMk/>
            <pc:sldMk cId="1043230082" sldId="279"/>
            <ac:spMk id="6" creationId="{E6640071-8D3F-D2D4-D31E-251C31129D11}"/>
          </ac:spMkLst>
        </pc:spChg>
      </pc:sldChg>
      <pc:sldChg chg="addSp delSp modSp new mod">
        <pc:chgData name="Wornell, Marilyn" userId="069c483f-b107-40d9-855d-58a42fb86946" providerId="ADAL" clId="{9099209A-080B-4A1D-9115-D2A3006321C0}" dt="2024-09-19T18:33:32.954" v="4873" actId="1076"/>
        <pc:sldMkLst>
          <pc:docMk/>
          <pc:sldMk cId="4108152173" sldId="280"/>
        </pc:sldMkLst>
        <pc:spChg chg="mod">
          <ac:chgData name="Wornell, Marilyn" userId="069c483f-b107-40d9-855d-58a42fb86946" providerId="ADAL" clId="{9099209A-080B-4A1D-9115-D2A3006321C0}" dt="2024-09-16T22:42:32.052" v="3546" actId="14100"/>
          <ac:spMkLst>
            <pc:docMk/>
            <pc:sldMk cId="4108152173" sldId="280"/>
            <ac:spMk id="2" creationId="{C823FD78-FC83-F05D-F26C-6EE5BDFD21B9}"/>
          </ac:spMkLst>
        </pc:spChg>
        <pc:spChg chg="del mod">
          <ac:chgData name="Wornell, Marilyn" userId="069c483f-b107-40d9-855d-58a42fb86946" providerId="ADAL" clId="{9099209A-080B-4A1D-9115-D2A3006321C0}" dt="2024-09-16T18:31:09.824" v="3269" actId="22"/>
          <ac:spMkLst>
            <pc:docMk/>
            <pc:sldMk cId="4108152173" sldId="280"/>
            <ac:spMk id="3" creationId="{37E8D789-2C8E-C7E2-2808-EF7C0AACDC28}"/>
          </ac:spMkLst>
        </pc:spChg>
        <pc:spChg chg="mod">
          <ac:chgData name="Wornell, Marilyn" userId="069c483f-b107-40d9-855d-58a42fb86946" providerId="ADAL" clId="{9099209A-080B-4A1D-9115-D2A3006321C0}" dt="2024-09-16T19:20:34.029" v="3281" actId="20577"/>
          <ac:spMkLst>
            <pc:docMk/>
            <pc:sldMk cId="4108152173" sldId="280"/>
            <ac:spMk id="4" creationId="{8720A633-79B8-A1A8-BBD8-1BF92156E44F}"/>
          </ac:spMkLst>
        </pc:spChg>
        <pc:spChg chg="add mod">
          <ac:chgData name="Wornell, Marilyn" userId="069c483f-b107-40d9-855d-58a42fb86946" providerId="ADAL" clId="{9099209A-080B-4A1D-9115-D2A3006321C0}" dt="2024-09-16T19:32:13.486" v="3369" actId="14100"/>
          <ac:spMkLst>
            <pc:docMk/>
            <pc:sldMk cId="4108152173" sldId="280"/>
            <ac:spMk id="7" creationId="{41128ADE-8BF5-7BEC-5756-E4F0022FE267}"/>
          </ac:spMkLst>
        </pc:spChg>
        <pc:picChg chg="add mod ord">
          <ac:chgData name="Wornell, Marilyn" userId="069c483f-b107-40d9-855d-58a42fb86946" providerId="ADAL" clId="{9099209A-080B-4A1D-9115-D2A3006321C0}" dt="2024-09-19T18:33:32.954" v="4873" actId="1076"/>
          <ac:picMkLst>
            <pc:docMk/>
            <pc:sldMk cId="4108152173" sldId="280"/>
            <ac:picMk id="6" creationId="{3E73C624-BCF0-2105-34F5-C45B01DDC01E}"/>
          </ac:picMkLst>
        </pc:picChg>
      </pc:sldChg>
      <pc:sldChg chg="addSp delSp modSp new mod">
        <pc:chgData name="Wornell, Marilyn" userId="069c483f-b107-40d9-855d-58a42fb86946" providerId="ADAL" clId="{9099209A-080B-4A1D-9115-D2A3006321C0}" dt="2024-09-16T22:42:19.455" v="3539" actId="20577"/>
        <pc:sldMkLst>
          <pc:docMk/>
          <pc:sldMk cId="485578770" sldId="281"/>
        </pc:sldMkLst>
        <pc:spChg chg="mod">
          <ac:chgData name="Wornell, Marilyn" userId="069c483f-b107-40d9-855d-58a42fb86946" providerId="ADAL" clId="{9099209A-080B-4A1D-9115-D2A3006321C0}" dt="2024-09-16T22:42:19.455" v="3539" actId="20577"/>
          <ac:spMkLst>
            <pc:docMk/>
            <pc:sldMk cId="485578770" sldId="281"/>
            <ac:spMk id="2" creationId="{7CAB645E-9D01-00DB-27CD-33B46A83E96D}"/>
          </ac:spMkLst>
        </pc:spChg>
        <pc:spChg chg="del">
          <ac:chgData name="Wornell, Marilyn" userId="069c483f-b107-40d9-855d-58a42fb86946" providerId="ADAL" clId="{9099209A-080B-4A1D-9115-D2A3006321C0}" dt="2024-09-16T19:24:50.389" v="3343" actId="22"/>
          <ac:spMkLst>
            <pc:docMk/>
            <pc:sldMk cId="485578770" sldId="281"/>
            <ac:spMk id="3" creationId="{042075ED-4A8A-642D-5906-C4C5B5F77C77}"/>
          </ac:spMkLst>
        </pc:spChg>
        <pc:spChg chg="mod">
          <ac:chgData name="Wornell, Marilyn" userId="069c483f-b107-40d9-855d-58a42fb86946" providerId="ADAL" clId="{9099209A-080B-4A1D-9115-D2A3006321C0}" dt="2024-09-16T19:25:21.364" v="3347"/>
          <ac:spMkLst>
            <pc:docMk/>
            <pc:sldMk cId="485578770" sldId="281"/>
            <ac:spMk id="4" creationId="{02D26D85-AC13-2AED-66CF-29A742A50F2A}"/>
          </ac:spMkLst>
        </pc:spChg>
        <pc:spChg chg="add mod">
          <ac:chgData name="Wornell, Marilyn" userId="069c483f-b107-40d9-855d-58a42fb86946" providerId="ADAL" clId="{9099209A-080B-4A1D-9115-D2A3006321C0}" dt="2024-09-16T19:26:43.578" v="3357"/>
          <ac:spMkLst>
            <pc:docMk/>
            <pc:sldMk cId="485578770" sldId="281"/>
            <ac:spMk id="7" creationId="{2FE80F06-35FE-F23E-49A7-240128DCEAAA}"/>
          </ac:spMkLst>
        </pc:spChg>
        <pc:picChg chg="add mod ord">
          <ac:chgData name="Wornell, Marilyn" userId="069c483f-b107-40d9-855d-58a42fb86946" providerId="ADAL" clId="{9099209A-080B-4A1D-9115-D2A3006321C0}" dt="2024-09-16T19:32:58.151" v="3395" actId="1076"/>
          <ac:picMkLst>
            <pc:docMk/>
            <pc:sldMk cId="485578770" sldId="281"/>
            <ac:picMk id="6" creationId="{5DCD1B65-1A1D-85B5-C5DD-FE81562779C1}"/>
          </ac:picMkLst>
        </pc:picChg>
      </pc:sldChg>
      <pc:sldChg chg="addSp delSp modSp new mod ord">
        <pc:chgData name="Wornell, Marilyn" userId="069c483f-b107-40d9-855d-58a42fb86946" providerId="ADAL" clId="{9099209A-080B-4A1D-9115-D2A3006321C0}" dt="2024-09-19T16:29:38.499" v="4772"/>
        <pc:sldMkLst>
          <pc:docMk/>
          <pc:sldMk cId="496366467" sldId="282"/>
        </pc:sldMkLst>
        <pc:spChg chg="mod">
          <ac:chgData name="Wornell, Marilyn" userId="069c483f-b107-40d9-855d-58a42fb86946" providerId="ADAL" clId="{9099209A-080B-4A1D-9115-D2A3006321C0}" dt="2024-09-16T22:38:36.159" v="3437" actId="20577"/>
          <ac:spMkLst>
            <pc:docMk/>
            <pc:sldMk cId="496366467" sldId="282"/>
            <ac:spMk id="2" creationId="{5E9395BC-5C65-E524-C377-4E982F068E43}"/>
          </ac:spMkLst>
        </pc:spChg>
        <pc:spChg chg="del mod">
          <ac:chgData name="Wornell, Marilyn" userId="069c483f-b107-40d9-855d-58a42fb86946" providerId="ADAL" clId="{9099209A-080B-4A1D-9115-D2A3006321C0}" dt="2024-09-16T22:36:09.221" v="3402"/>
          <ac:spMkLst>
            <pc:docMk/>
            <pc:sldMk cId="496366467" sldId="282"/>
            <ac:spMk id="3" creationId="{D575AE08-1D2A-200B-5F24-84137CAA3B50}"/>
          </ac:spMkLst>
        </pc:spChg>
        <pc:spChg chg="mod">
          <ac:chgData name="Wornell, Marilyn" userId="069c483f-b107-40d9-855d-58a42fb86946" providerId="ADAL" clId="{9099209A-080B-4A1D-9115-D2A3006321C0}" dt="2024-09-16T22:47:17.795" v="3558" actId="20577"/>
          <ac:spMkLst>
            <pc:docMk/>
            <pc:sldMk cId="496366467" sldId="282"/>
            <ac:spMk id="4" creationId="{8A9C7465-5095-5DF0-FA7A-2BE2A1442D53}"/>
          </ac:spMkLst>
        </pc:spChg>
        <pc:spChg chg="add del mod">
          <ac:chgData name="Wornell, Marilyn" userId="069c483f-b107-40d9-855d-58a42fb86946" providerId="ADAL" clId="{9099209A-080B-4A1D-9115-D2A3006321C0}" dt="2024-09-16T22:39:00.770" v="3461"/>
          <ac:spMkLst>
            <pc:docMk/>
            <pc:sldMk cId="496366467" sldId="282"/>
            <ac:spMk id="6" creationId="{B66184E7-01EF-013C-9C7F-E54F39B94AF4}"/>
          </ac:spMkLst>
        </pc:spChg>
        <pc:graphicFrameChg chg="add mod modGraphic">
          <ac:chgData name="Wornell, Marilyn" userId="069c483f-b107-40d9-855d-58a42fb86946" providerId="ADAL" clId="{9099209A-080B-4A1D-9115-D2A3006321C0}" dt="2024-09-16T22:39:20.036" v="3463" actId="14100"/>
          <ac:graphicFrameMkLst>
            <pc:docMk/>
            <pc:sldMk cId="496366467" sldId="282"/>
            <ac:graphicFrameMk id="5" creationId="{105B51B7-633E-8048-A45C-BF22CE05844B}"/>
          </ac:graphicFrameMkLst>
        </pc:graphicFrameChg>
        <pc:inkChg chg="add">
          <ac:chgData name="Wornell, Marilyn" userId="069c483f-b107-40d9-855d-58a42fb86946" providerId="ADAL" clId="{9099209A-080B-4A1D-9115-D2A3006321C0}" dt="2024-09-19T16:25:01.564" v="4756" actId="9405"/>
          <ac:inkMkLst>
            <pc:docMk/>
            <pc:sldMk cId="496366467" sldId="282"/>
            <ac:inkMk id="3" creationId="{4EF04657-4C86-2485-8122-988228220D42}"/>
          </ac:inkMkLst>
        </pc:inkChg>
      </pc:sldChg>
      <pc:sldChg chg="addSp delSp modSp new mod">
        <pc:chgData name="Wornell, Marilyn" userId="069c483f-b107-40d9-855d-58a42fb86946" providerId="ADAL" clId="{9099209A-080B-4A1D-9115-D2A3006321C0}" dt="2024-09-19T18:43:30.348" v="4988" actId="20577"/>
        <pc:sldMkLst>
          <pc:docMk/>
          <pc:sldMk cId="3783821617" sldId="283"/>
        </pc:sldMkLst>
        <pc:spChg chg="mod">
          <ac:chgData name="Wornell, Marilyn" userId="069c483f-b107-40d9-855d-58a42fb86946" providerId="ADAL" clId="{9099209A-080B-4A1D-9115-D2A3006321C0}" dt="2024-09-19T18:43:30.348" v="4988" actId="20577"/>
          <ac:spMkLst>
            <pc:docMk/>
            <pc:sldMk cId="3783821617" sldId="283"/>
            <ac:spMk id="2" creationId="{21C2A1BD-C0C4-6954-DBF2-57C1CA318C3D}"/>
          </ac:spMkLst>
        </pc:spChg>
        <pc:spChg chg="mod">
          <ac:chgData name="Wornell, Marilyn" userId="069c483f-b107-40d9-855d-58a42fb86946" providerId="ADAL" clId="{9099209A-080B-4A1D-9115-D2A3006321C0}" dt="2024-09-16T23:43:38.016" v="4205" actId="20577"/>
          <ac:spMkLst>
            <pc:docMk/>
            <pc:sldMk cId="3783821617" sldId="283"/>
            <ac:spMk id="3" creationId="{90B6C27B-916C-AB5D-30D2-5779AB4AA34E}"/>
          </ac:spMkLst>
        </pc:spChg>
        <pc:spChg chg="del mod">
          <ac:chgData name="Wornell, Marilyn" userId="069c483f-b107-40d9-855d-58a42fb86946" providerId="ADAL" clId="{9099209A-080B-4A1D-9115-D2A3006321C0}" dt="2024-09-16T23:32:42.058" v="3945" actId="478"/>
          <ac:spMkLst>
            <pc:docMk/>
            <pc:sldMk cId="3783821617" sldId="283"/>
            <ac:spMk id="4" creationId="{90A768B6-4D43-2109-2C09-D67479951DAD}"/>
          </ac:spMkLst>
        </pc:spChg>
        <pc:spChg chg="add mod">
          <ac:chgData name="Wornell, Marilyn" userId="069c483f-b107-40d9-855d-58a42fb86946" providerId="ADAL" clId="{9099209A-080B-4A1D-9115-D2A3006321C0}" dt="2024-09-16T23:43:46.879" v="4206" actId="14100"/>
          <ac:spMkLst>
            <pc:docMk/>
            <pc:sldMk cId="3783821617" sldId="283"/>
            <ac:spMk id="5" creationId="{045F2149-D7B6-E153-1C87-49A1EFE66F89}"/>
          </ac:spMkLst>
        </pc:spChg>
        <pc:inkChg chg="add del">
          <ac:chgData name="Wornell, Marilyn" userId="069c483f-b107-40d9-855d-58a42fb86946" providerId="ADAL" clId="{9099209A-080B-4A1D-9115-D2A3006321C0}" dt="2024-09-19T16:26:27.306" v="4764"/>
          <ac:inkMkLst>
            <pc:docMk/>
            <pc:sldMk cId="3783821617" sldId="283"/>
            <ac:inkMk id="4" creationId="{D8A13C68-9C33-C23C-0F24-C8342A00033C}"/>
          </ac:inkMkLst>
        </pc:inkChg>
        <pc:inkChg chg="add del">
          <ac:chgData name="Wornell, Marilyn" userId="069c483f-b107-40d9-855d-58a42fb86946" providerId="ADAL" clId="{9099209A-080B-4A1D-9115-D2A3006321C0}" dt="2024-09-19T16:26:27.307" v="4766"/>
          <ac:inkMkLst>
            <pc:docMk/>
            <pc:sldMk cId="3783821617" sldId="283"/>
            <ac:inkMk id="6" creationId="{3E881E40-62F1-5549-912D-320C2DBBAF89}"/>
          </ac:inkMkLst>
        </pc:inkChg>
        <pc:inkChg chg="add del">
          <ac:chgData name="Wornell, Marilyn" userId="069c483f-b107-40d9-855d-58a42fb86946" providerId="ADAL" clId="{9099209A-080B-4A1D-9115-D2A3006321C0}" dt="2024-09-19T16:26:27.304" v="4763"/>
          <ac:inkMkLst>
            <pc:docMk/>
            <pc:sldMk cId="3783821617" sldId="283"/>
            <ac:inkMk id="7" creationId="{71E86867-E26F-8827-F01E-785F451CE82F}"/>
          </ac:inkMkLst>
        </pc:inkChg>
        <pc:inkChg chg="add del">
          <ac:chgData name="Wornell, Marilyn" userId="069c483f-b107-40d9-855d-58a42fb86946" providerId="ADAL" clId="{9099209A-080B-4A1D-9115-D2A3006321C0}" dt="2024-09-19T16:26:27.307" v="4767"/>
          <ac:inkMkLst>
            <pc:docMk/>
            <pc:sldMk cId="3783821617" sldId="283"/>
            <ac:inkMk id="8" creationId="{0FB4F174-ED36-E55C-0BAD-781B4744E6C0}"/>
          </ac:inkMkLst>
        </pc:inkChg>
        <pc:inkChg chg="add del">
          <ac:chgData name="Wornell, Marilyn" userId="069c483f-b107-40d9-855d-58a42fb86946" providerId="ADAL" clId="{9099209A-080B-4A1D-9115-D2A3006321C0}" dt="2024-09-19T16:26:27.308" v="4768"/>
          <ac:inkMkLst>
            <pc:docMk/>
            <pc:sldMk cId="3783821617" sldId="283"/>
            <ac:inkMk id="9" creationId="{3B070E13-C371-C247-0DF8-B18783C97F32}"/>
          </ac:inkMkLst>
        </pc:inkChg>
        <pc:inkChg chg="add del">
          <ac:chgData name="Wornell, Marilyn" userId="069c483f-b107-40d9-855d-58a42fb86946" providerId="ADAL" clId="{9099209A-080B-4A1D-9115-D2A3006321C0}" dt="2024-09-19T16:26:27.306" v="4765"/>
          <ac:inkMkLst>
            <pc:docMk/>
            <pc:sldMk cId="3783821617" sldId="283"/>
            <ac:inkMk id="10" creationId="{4CF1591F-6954-0241-843D-411D1D5BE334}"/>
          </ac:inkMkLst>
        </pc:inkChg>
      </pc:sldChg>
      <pc:sldChg chg="modSp new mod ord">
        <pc:chgData name="Wornell, Marilyn" userId="069c483f-b107-40d9-855d-58a42fb86946" providerId="ADAL" clId="{9099209A-080B-4A1D-9115-D2A3006321C0}" dt="2024-09-19T19:01:50.382" v="5362" actId="14100"/>
        <pc:sldMkLst>
          <pc:docMk/>
          <pc:sldMk cId="1335850713" sldId="284"/>
        </pc:sldMkLst>
        <pc:spChg chg="mod">
          <ac:chgData name="Wornell, Marilyn" userId="069c483f-b107-40d9-855d-58a42fb86946" providerId="ADAL" clId="{9099209A-080B-4A1D-9115-D2A3006321C0}" dt="2024-09-19T14:16:06.699" v="4605" actId="6549"/>
          <ac:spMkLst>
            <pc:docMk/>
            <pc:sldMk cId="1335850713" sldId="284"/>
            <ac:spMk id="2" creationId="{0088EC09-3FF5-07CD-4976-6FC43D316617}"/>
          </ac:spMkLst>
        </pc:spChg>
        <pc:spChg chg="mod">
          <ac:chgData name="Wornell, Marilyn" userId="069c483f-b107-40d9-855d-58a42fb86946" providerId="ADAL" clId="{9099209A-080B-4A1D-9115-D2A3006321C0}" dt="2024-09-19T19:01:50.382" v="5362" actId="14100"/>
          <ac:spMkLst>
            <pc:docMk/>
            <pc:sldMk cId="1335850713" sldId="284"/>
            <ac:spMk id="3" creationId="{1B6CFE50-50F4-3199-A982-4EEFE3D87133}"/>
          </ac:spMkLst>
        </pc:spChg>
        <pc:spChg chg="mod">
          <ac:chgData name="Wornell, Marilyn" userId="069c483f-b107-40d9-855d-58a42fb86946" providerId="ADAL" clId="{9099209A-080B-4A1D-9115-D2A3006321C0}" dt="2024-09-19T11:30:22.552" v="4221" actId="6549"/>
          <ac:spMkLst>
            <pc:docMk/>
            <pc:sldMk cId="1335850713" sldId="284"/>
            <ac:spMk id="4" creationId="{46C72C54-22D2-D047-8376-0AA5E630F650}"/>
          </ac:spMkLst>
        </pc:spChg>
      </pc:sldChg>
      <pc:sldChg chg="addSp delSp modSp new del mod setBg">
        <pc:chgData name="Wornell, Marilyn" userId="069c483f-b107-40d9-855d-58a42fb86946" providerId="ADAL" clId="{9099209A-080B-4A1D-9115-D2A3006321C0}" dt="2024-09-19T12:39:53.759" v="4316" actId="47"/>
        <pc:sldMkLst>
          <pc:docMk/>
          <pc:sldMk cId="343227258" sldId="285"/>
        </pc:sldMkLst>
        <pc:spChg chg="mod">
          <ac:chgData name="Wornell, Marilyn" userId="069c483f-b107-40d9-855d-58a42fb86946" providerId="ADAL" clId="{9099209A-080B-4A1D-9115-D2A3006321C0}" dt="2024-09-19T12:34:24.805" v="4306" actId="26606"/>
          <ac:spMkLst>
            <pc:docMk/>
            <pc:sldMk cId="343227258" sldId="285"/>
            <ac:spMk id="2" creationId="{DD3BBA14-F512-4C33-4234-27EDAB75D94B}"/>
          </ac:spMkLst>
        </pc:spChg>
        <pc:spChg chg="mod">
          <ac:chgData name="Wornell, Marilyn" userId="069c483f-b107-40d9-855d-58a42fb86946" providerId="ADAL" clId="{9099209A-080B-4A1D-9115-D2A3006321C0}" dt="2024-09-19T12:34:24.805" v="4306" actId="26606"/>
          <ac:spMkLst>
            <pc:docMk/>
            <pc:sldMk cId="343227258" sldId="285"/>
            <ac:spMk id="3" creationId="{93D6574E-88B3-7D19-B358-A13C57D68833}"/>
          </ac:spMkLst>
        </pc:spChg>
        <pc:spChg chg="mod ord">
          <ac:chgData name="Wornell, Marilyn" userId="069c483f-b107-40d9-855d-58a42fb86946" providerId="ADAL" clId="{9099209A-080B-4A1D-9115-D2A3006321C0}" dt="2024-09-19T12:34:24.805" v="4306" actId="26606"/>
          <ac:spMkLst>
            <pc:docMk/>
            <pc:sldMk cId="343227258" sldId="285"/>
            <ac:spMk id="4" creationId="{DD600B92-E8B7-7B5E-5240-BF3BEE7512ED}"/>
          </ac:spMkLst>
        </pc:spChg>
        <pc:spChg chg="add">
          <ac:chgData name="Wornell, Marilyn" userId="069c483f-b107-40d9-855d-58a42fb86946" providerId="ADAL" clId="{9099209A-080B-4A1D-9115-D2A3006321C0}" dt="2024-09-19T12:34:24.805" v="4306" actId="26606"/>
          <ac:spMkLst>
            <pc:docMk/>
            <pc:sldMk cId="343227258" sldId="285"/>
            <ac:spMk id="1028" creationId="{84ECDE7A-6944-466D-8FFE-149A29BA6BAE}"/>
          </ac:spMkLst>
        </pc:spChg>
        <pc:spChg chg="add">
          <ac:chgData name="Wornell, Marilyn" userId="069c483f-b107-40d9-855d-58a42fb86946" providerId="ADAL" clId="{9099209A-080B-4A1D-9115-D2A3006321C0}" dt="2024-09-19T12:34:24.805" v="4306" actId="26606"/>
          <ac:spMkLst>
            <pc:docMk/>
            <pc:sldMk cId="343227258" sldId="285"/>
            <ac:spMk id="1029" creationId="{B3420082-9415-44EC-802E-C77D71D59C57}"/>
          </ac:spMkLst>
        </pc:spChg>
        <pc:spChg chg="add del">
          <ac:chgData name="Wornell, Marilyn" userId="069c483f-b107-40d9-855d-58a42fb86946" providerId="ADAL" clId="{9099209A-080B-4A1D-9115-D2A3006321C0}" dt="2024-09-19T12:34:09.193" v="4304" actId="26606"/>
          <ac:spMkLst>
            <pc:docMk/>
            <pc:sldMk cId="343227258" sldId="285"/>
            <ac:spMk id="1031" creationId="{2B97F24A-32CE-4C1C-A50D-3016B394DCFB}"/>
          </ac:spMkLst>
        </pc:spChg>
        <pc:spChg chg="add del">
          <ac:chgData name="Wornell, Marilyn" userId="069c483f-b107-40d9-855d-58a42fb86946" providerId="ADAL" clId="{9099209A-080B-4A1D-9115-D2A3006321C0}" dt="2024-09-19T12:34:09.193" v="4304" actId="26606"/>
          <ac:spMkLst>
            <pc:docMk/>
            <pc:sldMk cId="343227258" sldId="285"/>
            <ac:spMk id="1033" creationId="{CD8B4F24-440B-49E9-B85D-733523DC064B}"/>
          </ac:spMkLst>
        </pc:spChg>
        <pc:spChg chg="add">
          <ac:chgData name="Wornell, Marilyn" userId="069c483f-b107-40d9-855d-58a42fb86946" providerId="ADAL" clId="{9099209A-080B-4A1D-9115-D2A3006321C0}" dt="2024-09-19T12:34:24.805" v="4306" actId="26606"/>
          <ac:spMkLst>
            <pc:docMk/>
            <pc:sldMk cId="343227258" sldId="285"/>
            <ac:spMk id="1035" creationId="{55A52C45-1FCB-4636-A80F-2849B8226C01}"/>
          </ac:spMkLst>
        </pc:spChg>
        <pc:spChg chg="add">
          <ac:chgData name="Wornell, Marilyn" userId="069c483f-b107-40d9-855d-58a42fb86946" providerId="ADAL" clId="{9099209A-080B-4A1D-9115-D2A3006321C0}" dt="2024-09-19T12:34:24.805" v="4306" actId="26606"/>
          <ac:spMkLst>
            <pc:docMk/>
            <pc:sldMk cId="343227258" sldId="285"/>
            <ac:spMk id="1037" creationId="{768EB4DD-3704-43AD-92B3-C4E0C6EA92CB}"/>
          </ac:spMkLst>
        </pc:spChg>
        <pc:picChg chg="add mod ord">
          <ac:chgData name="Wornell, Marilyn" userId="069c483f-b107-40d9-855d-58a42fb86946" providerId="ADAL" clId="{9099209A-080B-4A1D-9115-D2A3006321C0}" dt="2024-09-19T12:38:40.840" v="4307" actId="27614"/>
          <ac:picMkLst>
            <pc:docMk/>
            <pc:sldMk cId="343227258" sldId="285"/>
            <ac:picMk id="1026" creationId="{05AB666F-62E2-981F-CA52-104790F15978}"/>
          </ac:picMkLst>
        </pc:picChg>
      </pc:sldChg>
      <pc:sldChg chg="modSp new del mod">
        <pc:chgData name="Wornell, Marilyn" userId="069c483f-b107-40d9-855d-58a42fb86946" providerId="ADAL" clId="{9099209A-080B-4A1D-9115-D2A3006321C0}" dt="2024-09-19T13:34:23.012" v="4393" actId="47"/>
        <pc:sldMkLst>
          <pc:docMk/>
          <pc:sldMk cId="3522151993" sldId="286"/>
        </pc:sldMkLst>
        <pc:spChg chg="mod">
          <ac:chgData name="Wornell, Marilyn" userId="069c483f-b107-40d9-855d-58a42fb86946" providerId="ADAL" clId="{9099209A-080B-4A1D-9115-D2A3006321C0}" dt="2024-09-19T12:28:59.055" v="4297"/>
          <ac:spMkLst>
            <pc:docMk/>
            <pc:sldMk cId="3522151993" sldId="286"/>
            <ac:spMk id="3" creationId="{FF5A1B7C-310C-DF29-52F1-8DE0AB1CA7DF}"/>
          </ac:spMkLst>
        </pc:spChg>
      </pc:sldChg>
      <pc:sldChg chg="addSp delSp modSp new del mod setBg">
        <pc:chgData name="Wornell, Marilyn" userId="069c483f-b107-40d9-855d-58a42fb86946" providerId="ADAL" clId="{9099209A-080B-4A1D-9115-D2A3006321C0}" dt="2024-09-19T13:27:49.377" v="4377" actId="47"/>
        <pc:sldMkLst>
          <pc:docMk/>
          <pc:sldMk cId="3404912430" sldId="287"/>
        </pc:sldMkLst>
        <pc:spChg chg="mod">
          <ac:chgData name="Wornell, Marilyn" userId="069c483f-b107-40d9-855d-58a42fb86946" providerId="ADAL" clId="{9099209A-080B-4A1D-9115-D2A3006321C0}" dt="2024-09-19T13:24:36.202" v="4356" actId="26606"/>
          <ac:spMkLst>
            <pc:docMk/>
            <pc:sldMk cId="3404912430" sldId="287"/>
            <ac:spMk id="2" creationId="{04845D4F-B1B8-EC8D-F704-EA56DD8A7BE9}"/>
          </ac:spMkLst>
        </pc:spChg>
        <pc:spChg chg="del">
          <ac:chgData name="Wornell, Marilyn" userId="069c483f-b107-40d9-855d-58a42fb86946" providerId="ADAL" clId="{9099209A-080B-4A1D-9115-D2A3006321C0}" dt="2024-09-19T13:20:26.488" v="4345"/>
          <ac:spMkLst>
            <pc:docMk/>
            <pc:sldMk cId="3404912430" sldId="287"/>
            <ac:spMk id="3" creationId="{07E41DED-EE11-1869-F297-1ACC137788D5}"/>
          </ac:spMkLst>
        </pc:spChg>
        <pc:spChg chg="mod ord">
          <ac:chgData name="Wornell, Marilyn" userId="069c483f-b107-40d9-855d-58a42fb86946" providerId="ADAL" clId="{9099209A-080B-4A1D-9115-D2A3006321C0}" dt="2024-09-19T13:24:36.202" v="4356" actId="26606"/>
          <ac:spMkLst>
            <pc:docMk/>
            <pc:sldMk cId="3404912430" sldId="287"/>
            <ac:spMk id="4" creationId="{2A716DD9-DFAB-08C2-E6F5-31E110F25F7D}"/>
          </ac:spMkLst>
        </pc:spChg>
        <pc:spChg chg="add del mod">
          <ac:chgData name="Wornell, Marilyn" userId="069c483f-b107-40d9-855d-58a42fb86946" providerId="ADAL" clId="{9099209A-080B-4A1D-9115-D2A3006321C0}" dt="2024-09-19T13:22:32.161" v="4347" actId="22"/>
          <ac:spMkLst>
            <pc:docMk/>
            <pc:sldMk cId="3404912430" sldId="287"/>
            <ac:spMk id="5" creationId="{626472AF-6BB0-6F8C-90AA-3C0C69F69807}"/>
          </ac:spMkLst>
        </pc:spChg>
        <pc:spChg chg="add del mod">
          <ac:chgData name="Wornell, Marilyn" userId="069c483f-b107-40d9-855d-58a42fb86946" providerId="ADAL" clId="{9099209A-080B-4A1D-9115-D2A3006321C0}" dt="2024-09-19T13:24:27.990" v="4353" actId="22"/>
          <ac:spMkLst>
            <pc:docMk/>
            <pc:sldMk cId="3404912430" sldId="287"/>
            <ac:spMk id="9" creationId="{A3FA2215-8239-18DC-27C7-922D72A6DCD6}"/>
          </ac:spMkLst>
        </pc:spChg>
        <pc:spChg chg="add">
          <ac:chgData name="Wornell, Marilyn" userId="069c483f-b107-40d9-855d-58a42fb86946" providerId="ADAL" clId="{9099209A-080B-4A1D-9115-D2A3006321C0}" dt="2024-09-19T13:24:36.202" v="4356" actId="26606"/>
          <ac:spMkLst>
            <pc:docMk/>
            <pc:sldMk cId="3404912430" sldId="287"/>
            <ac:spMk id="15" creationId="{E696C8F8-E4FF-9950-77C1-6C77ECBECA71}"/>
          </ac:spMkLst>
        </pc:spChg>
        <pc:spChg chg="add">
          <ac:chgData name="Wornell, Marilyn" userId="069c483f-b107-40d9-855d-58a42fb86946" providerId="ADAL" clId="{9099209A-080B-4A1D-9115-D2A3006321C0}" dt="2024-09-19T13:24:36.202" v="4356" actId="26606"/>
          <ac:spMkLst>
            <pc:docMk/>
            <pc:sldMk cId="3404912430" sldId="287"/>
            <ac:spMk id="18" creationId="{2B97F24A-32CE-4C1C-A50D-3016B394DCFB}"/>
          </ac:spMkLst>
        </pc:spChg>
        <pc:spChg chg="add">
          <ac:chgData name="Wornell, Marilyn" userId="069c483f-b107-40d9-855d-58a42fb86946" providerId="ADAL" clId="{9099209A-080B-4A1D-9115-D2A3006321C0}" dt="2024-09-19T13:24:36.202" v="4356" actId="26606"/>
          <ac:spMkLst>
            <pc:docMk/>
            <pc:sldMk cId="3404912430" sldId="287"/>
            <ac:spMk id="20" creationId="{CD8B4F24-440B-49E9-B85D-733523DC064B}"/>
          </ac:spMkLst>
        </pc:spChg>
        <pc:picChg chg="add del mod ord">
          <ac:chgData name="Wornell, Marilyn" userId="069c483f-b107-40d9-855d-58a42fb86946" providerId="ADAL" clId="{9099209A-080B-4A1D-9115-D2A3006321C0}" dt="2024-09-19T13:23:26.576" v="4352" actId="478"/>
          <ac:picMkLst>
            <pc:docMk/>
            <pc:sldMk cId="3404912430" sldId="287"/>
            <ac:picMk id="7" creationId="{E19A4A00-F47F-FC1B-62DF-FAB6921A5DE4}"/>
          </ac:picMkLst>
        </pc:picChg>
        <pc:picChg chg="add mod ord">
          <ac:chgData name="Wornell, Marilyn" userId="069c483f-b107-40d9-855d-58a42fb86946" providerId="ADAL" clId="{9099209A-080B-4A1D-9115-D2A3006321C0}" dt="2024-09-19T13:24:41.430" v="4358" actId="962"/>
          <ac:picMkLst>
            <pc:docMk/>
            <pc:sldMk cId="3404912430" sldId="287"/>
            <ac:picMk id="11" creationId="{6DA9DD4A-4B8E-A550-8391-61700B3AA4B6}"/>
          </ac:picMkLst>
        </pc:picChg>
        <pc:picChg chg="add del mod">
          <ac:chgData name="Wornell, Marilyn" userId="069c483f-b107-40d9-855d-58a42fb86946" providerId="ADAL" clId="{9099209A-080B-4A1D-9115-D2A3006321C0}" dt="2024-09-19T13:20:44.619" v="4346" actId="478"/>
          <ac:picMkLst>
            <pc:docMk/>
            <pc:sldMk cId="3404912430" sldId="287"/>
            <ac:picMk id="4098" creationId="{7C52DBC6-CE54-CFF2-8783-89B4C858263C}"/>
          </ac:picMkLst>
        </pc:picChg>
      </pc:sldChg>
      <pc:sldChg chg="addSp delSp modSp new del mod setBg modClrScheme chgLayout">
        <pc:chgData name="Wornell, Marilyn" userId="069c483f-b107-40d9-855d-58a42fb86946" providerId="ADAL" clId="{9099209A-080B-4A1D-9115-D2A3006321C0}" dt="2024-09-19T12:40:09.237" v="4318" actId="47"/>
        <pc:sldMkLst>
          <pc:docMk/>
          <pc:sldMk cId="3959059250" sldId="287"/>
        </pc:sldMkLst>
        <pc:spChg chg="del mod ord">
          <ac:chgData name="Wornell, Marilyn" userId="069c483f-b107-40d9-855d-58a42fb86946" providerId="ADAL" clId="{9099209A-080B-4A1D-9115-D2A3006321C0}" dt="2024-09-19T12:39:05.892" v="4309" actId="700"/>
          <ac:spMkLst>
            <pc:docMk/>
            <pc:sldMk cId="3959059250" sldId="287"/>
            <ac:spMk id="2" creationId="{5E1174E5-8E03-F2E5-2428-1DBA5F8F30A7}"/>
          </ac:spMkLst>
        </pc:spChg>
        <pc:spChg chg="del mod ord">
          <ac:chgData name="Wornell, Marilyn" userId="069c483f-b107-40d9-855d-58a42fb86946" providerId="ADAL" clId="{9099209A-080B-4A1D-9115-D2A3006321C0}" dt="2024-09-19T12:39:05.892" v="4309" actId="700"/>
          <ac:spMkLst>
            <pc:docMk/>
            <pc:sldMk cId="3959059250" sldId="287"/>
            <ac:spMk id="3" creationId="{583BFAE7-DA08-3776-86E2-EB55688B3AC5}"/>
          </ac:spMkLst>
        </pc:spChg>
        <pc:spChg chg="mod ord">
          <ac:chgData name="Wornell, Marilyn" userId="069c483f-b107-40d9-855d-58a42fb86946" providerId="ADAL" clId="{9099209A-080B-4A1D-9115-D2A3006321C0}" dt="2024-09-19T12:39:23.767" v="4313" actId="26606"/>
          <ac:spMkLst>
            <pc:docMk/>
            <pc:sldMk cId="3959059250" sldId="287"/>
            <ac:spMk id="4" creationId="{6A493CFF-D5BC-F8F7-D731-7D3C0020F164}"/>
          </ac:spMkLst>
        </pc:spChg>
        <pc:spChg chg="add del mod ord">
          <ac:chgData name="Wornell, Marilyn" userId="069c483f-b107-40d9-855d-58a42fb86946" providerId="ADAL" clId="{9099209A-080B-4A1D-9115-D2A3006321C0}" dt="2024-09-19T12:39:23.767" v="4313" actId="26606"/>
          <ac:spMkLst>
            <pc:docMk/>
            <pc:sldMk cId="3959059250" sldId="287"/>
            <ac:spMk id="5" creationId="{B3BFDFA6-D7B0-FA1F-5D3E-AD8DC334362E}"/>
          </ac:spMkLst>
        </pc:spChg>
        <pc:spChg chg="add del mod ord">
          <ac:chgData name="Wornell, Marilyn" userId="069c483f-b107-40d9-855d-58a42fb86946" providerId="ADAL" clId="{9099209A-080B-4A1D-9115-D2A3006321C0}" dt="2024-09-19T12:39:11.025" v="4310"/>
          <ac:spMkLst>
            <pc:docMk/>
            <pc:sldMk cId="3959059250" sldId="287"/>
            <ac:spMk id="6" creationId="{B17A2EB0-0406-A968-ADCA-A0C6C11E117E}"/>
          </ac:spMkLst>
        </pc:spChg>
        <pc:spChg chg="add del mod ord">
          <ac:chgData name="Wornell, Marilyn" userId="069c483f-b107-40d9-855d-58a42fb86946" providerId="ADAL" clId="{9099209A-080B-4A1D-9115-D2A3006321C0}" dt="2024-09-19T12:39:23.767" v="4313" actId="26606"/>
          <ac:spMkLst>
            <pc:docMk/>
            <pc:sldMk cId="3959059250" sldId="287"/>
            <ac:spMk id="7" creationId="{80947F2F-D1D9-7D1F-B948-790FB851D92C}"/>
          </ac:spMkLst>
        </pc:spChg>
        <pc:spChg chg="add mod">
          <ac:chgData name="Wornell, Marilyn" userId="069c483f-b107-40d9-855d-58a42fb86946" providerId="ADAL" clId="{9099209A-080B-4A1D-9115-D2A3006321C0}" dt="2024-09-19T12:40:03.959" v="4317" actId="478"/>
          <ac:spMkLst>
            <pc:docMk/>
            <pc:sldMk cId="3959059250" sldId="287"/>
            <ac:spMk id="9" creationId="{69A879A0-CC8F-EC0E-A990-CC6D2731CB5A}"/>
          </ac:spMkLst>
        </pc:spChg>
        <pc:spChg chg="add">
          <ac:chgData name="Wornell, Marilyn" userId="069c483f-b107-40d9-855d-58a42fb86946" providerId="ADAL" clId="{9099209A-080B-4A1D-9115-D2A3006321C0}" dt="2024-09-19T12:39:23.767" v="4313" actId="26606"/>
          <ac:spMkLst>
            <pc:docMk/>
            <pc:sldMk cId="3959059250" sldId="287"/>
            <ac:spMk id="13" creationId="{F3060C83-F051-4F0E-ABAD-AA0DFC48B218}"/>
          </ac:spMkLst>
        </pc:spChg>
        <pc:spChg chg="add">
          <ac:chgData name="Wornell, Marilyn" userId="069c483f-b107-40d9-855d-58a42fb86946" providerId="ADAL" clId="{9099209A-080B-4A1D-9115-D2A3006321C0}" dt="2024-09-19T12:39:23.767" v="4313" actId="26606"/>
          <ac:spMkLst>
            <pc:docMk/>
            <pc:sldMk cId="3959059250" sldId="287"/>
            <ac:spMk id="15" creationId="{83C98ABE-055B-441F-B07E-44F97F083C39}"/>
          </ac:spMkLst>
        </pc:spChg>
        <pc:spChg chg="add">
          <ac:chgData name="Wornell, Marilyn" userId="069c483f-b107-40d9-855d-58a42fb86946" providerId="ADAL" clId="{9099209A-080B-4A1D-9115-D2A3006321C0}" dt="2024-09-19T12:39:23.767" v="4313" actId="26606"/>
          <ac:spMkLst>
            <pc:docMk/>
            <pc:sldMk cId="3959059250" sldId="287"/>
            <ac:spMk id="17" creationId="{29FDB030-9B49-4CED-8CCD-4D99382388AC}"/>
          </ac:spMkLst>
        </pc:spChg>
        <pc:spChg chg="add">
          <ac:chgData name="Wornell, Marilyn" userId="069c483f-b107-40d9-855d-58a42fb86946" providerId="ADAL" clId="{9099209A-080B-4A1D-9115-D2A3006321C0}" dt="2024-09-19T12:39:23.767" v="4313" actId="26606"/>
          <ac:spMkLst>
            <pc:docMk/>
            <pc:sldMk cId="3959059250" sldId="287"/>
            <ac:spMk id="19" creationId="{3783CA14-24A1-485C-8B30-D6A5D87987AD}"/>
          </ac:spMkLst>
        </pc:spChg>
        <pc:spChg chg="add">
          <ac:chgData name="Wornell, Marilyn" userId="069c483f-b107-40d9-855d-58a42fb86946" providerId="ADAL" clId="{9099209A-080B-4A1D-9115-D2A3006321C0}" dt="2024-09-19T12:39:23.767" v="4313" actId="26606"/>
          <ac:spMkLst>
            <pc:docMk/>
            <pc:sldMk cId="3959059250" sldId="287"/>
            <ac:spMk id="21" creationId="{9A97C86A-04D6-40F7-AE84-31AB43E6A846}"/>
          </ac:spMkLst>
        </pc:spChg>
        <pc:spChg chg="add">
          <ac:chgData name="Wornell, Marilyn" userId="069c483f-b107-40d9-855d-58a42fb86946" providerId="ADAL" clId="{9099209A-080B-4A1D-9115-D2A3006321C0}" dt="2024-09-19T12:39:23.767" v="4313" actId="26606"/>
          <ac:spMkLst>
            <pc:docMk/>
            <pc:sldMk cId="3959059250" sldId="287"/>
            <ac:spMk id="23" creationId="{FF9F2414-84E8-453E-B1F3-389FDE8192D9}"/>
          </ac:spMkLst>
        </pc:spChg>
        <pc:spChg chg="add">
          <ac:chgData name="Wornell, Marilyn" userId="069c483f-b107-40d9-855d-58a42fb86946" providerId="ADAL" clId="{9099209A-080B-4A1D-9115-D2A3006321C0}" dt="2024-09-19T12:39:23.767" v="4313" actId="26606"/>
          <ac:spMkLst>
            <pc:docMk/>
            <pc:sldMk cId="3959059250" sldId="287"/>
            <ac:spMk id="25" creationId="{3ECA69A1-7536-43AC-85EF-C7106179F5ED}"/>
          </ac:spMkLst>
        </pc:spChg>
        <pc:picChg chg="add del mod">
          <ac:chgData name="Wornell, Marilyn" userId="069c483f-b107-40d9-855d-58a42fb86946" providerId="ADAL" clId="{9099209A-080B-4A1D-9115-D2A3006321C0}" dt="2024-09-19T12:40:03.959" v="4317" actId="478"/>
          <ac:picMkLst>
            <pc:docMk/>
            <pc:sldMk cId="3959059250" sldId="287"/>
            <ac:picMk id="8" creationId="{9B2C88C0-851A-62AB-5A39-1EBF1F44D23F}"/>
          </ac:picMkLst>
        </pc:picChg>
      </pc:sldChg>
      <pc:sldChg chg="addSp delSp modSp new mod ord">
        <pc:chgData name="Wornell, Marilyn" userId="069c483f-b107-40d9-855d-58a42fb86946" providerId="ADAL" clId="{9099209A-080B-4A1D-9115-D2A3006321C0}" dt="2024-09-19T18:18:07.352" v="4871" actId="1076"/>
        <pc:sldMkLst>
          <pc:docMk/>
          <pc:sldMk cId="1587709016" sldId="288"/>
        </pc:sldMkLst>
        <pc:spChg chg="mod">
          <ac:chgData name="Wornell, Marilyn" userId="069c483f-b107-40d9-855d-58a42fb86946" providerId="ADAL" clId="{9099209A-080B-4A1D-9115-D2A3006321C0}" dt="2024-09-19T17:34:07.282" v="4839" actId="20577"/>
          <ac:spMkLst>
            <pc:docMk/>
            <pc:sldMk cId="1587709016" sldId="288"/>
            <ac:spMk id="2" creationId="{0BB8EDC8-5AAB-4FE6-A430-54AD3034F92A}"/>
          </ac:spMkLst>
        </pc:spChg>
        <pc:spChg chg="del mod">
          <ac:chgData name="Wornell, Marilyn" userId="069c483f-b107-40d9-855d-58a42fb86946" providerId="ADAL" clId="{9099209A-080B-4A1D-9115-D2A3006321C0}" dt="2024-09-19T13:47:35.775" v="4471" actId="478"/>
          <ac:spMkLst>
            <pc:docMk/>
            <pc:sldMk cId="1587709016" sldId="288"/>
            <ac:spMk id="3" creationId="{187B2B9E-380B-C1B1-BF74-F54B32833D53}"/>
          </ac:spMkLst>
        </pc:spChg>
        <pc:spChg chg="add del mod">
          <ac:chgData name="Wornell, Marilyn" userId="069c483f-b107-40d9-855d-58a42fb86946" providerId="ADAL" clId="{9099209A-080B-4A1D-9115-D2A3006321C0}" dt="2024-09-19T17:35:11.273" v="4841"/>
          <ac:spMkLst>
            <pc:docMk/>
            <pc:sldMk cId="1587709016" sldId="288"/>
            <ac:spMk id="4" creationId="{9C106C1A-C69D-4DDA-B4C9-CC4CD30EA295}"/>
          </ac:spMkLst>
        </pc:spChg>
        <pc:spChg chg="add mod">
          <ac:chgData name="Wornell, Marilyn" userId="069c483f-b107-40d9-855d-58a42fb86946" providerId="ADAL" clId="{9099209A-080B-4A1D-9115-D2A3006321C0}" dt="2024-09-19T14:19:01.807" v="4606" actId="1076"/>
          <ac:spMkLst>
            <pc:docMk/>
            <pc:sldMk cId="1587709016" sldId="288"/>
            <ac:spMk id="5" creationId="{8324C9B1-BE84-0EEA-8E2C-883163E84FB2}"/>
          </ac:spMkLst>
        </pc:spChg>
        <pc:picChg chg="add mod">
          <ac:chgData name="Wornell, Marilyn" userId="069c483f-b107-40d9-855d-58a42fb86946" providerId="ADAL" clId="{9099209A-080B-4A1D-9115-D2A3006321C0}" dt="2024-09-19T18:18:07.352" v="4871" actId="1076"/>
          <ac:picMkLst>
            <pc:docMk/>
            <pc:sldMk cId="1587709016" sldId="288"/>
            <ac:picMk id="2050" creationId="{B0DEBCB8-B5CB-AC21-F7FA-02E4C6D88EB5}"/>
          </ac:picMkLst>
        </pc:picChg>
      </pc:sldChg>
      <pc:sldChg chg="addSp delSp modSp new mod ord">
        <pc:chgData name="Wornell, Marilyn" userId="069c483f-b107-40d9-855d-58a42fb86946" providerId="ADAL" clId="{9099209A-080B-4A1D-9115-D2A3006321C0}" dt="2024-09-19T17:32:17.210" v="4825" actId="6549"/>
        <pc:sldMkLst>
          <pc:docMk/>
          <pc:sldMk cId="1664502357" sldId="289"/>
        </pc:sldMkLst>
        <pc:spChg chg="mod">
          <ac:chgData name="Wornell, Marilyn" userId="069c483f-b107-40d9-855d-58a42fb86946" providerId="ADAL" clId="{9099209A-080B-4A1D-9115-D2A3006321C0}" dt="2024-09-19T17:32:17.210" v="4825" actId="6549"/>
          <ac:spMkLst>
            <pc:docMk/>
            <pc:sldMk cId="1664502357" sldId="289"/>
            <ac:spMk id="2" creationId="{A8D09AD0-3195-1FED-E904-98ED1CF117D1}"/>
          </ac:spMkLst>
        </pc:spChg>
        <pc:spChg chg="del">
          <ac:chgData name="Wornell, Marilyn" userId="069c483f-b107-40d9-855d-58a42fb86946" providerId="ADAL" clId="{9099209A-080B-4A1D-9115-D2A3006321C0}" dt="2024-09-19T13:26:32.231" v="4360"/>
          <ac:spMkLst>
            <pc:docMk/>
            <pc:sldMk cId="1664502357" sldId="289"/>
            <ac:spMk id="3" creationId="{C3C6EC34-968A-A781-9CA7-246C5557C7CC}"/>
          </ac:spMkLst>
        </pc:spChg>
        <pc:spChg chg="del mod">
          <ac:chgData name="Wornell, Marilyn" userId="069c483f-b107-40d9-855d-58a42fb86946" providerId="ADAL" clId="{9099209A-080B-4A1D-9115-D2A3006321C0}" dt="2024-09-19T13:27:30.983" v="4375" actId="478"/>
          <ac:spMkLst>
            <pc:docMk/>
            <pc:sldMk cId="1664502357" sldId="289"/>
            <ac:spMk id="4" creationId="{3F105A1C-208F-0EAD-2BA1-F90CDEBBCE92}"/>
          </ac:spMkLst>
        </pc:spChg>
        <pc:spChg chg="add del mod">
          <ac:chgData name="Wornell, Marilyn" userId="069c483f-b107-40d9-855d-58a42fb86946" providerId="ADAL" clId="{9099209A-080B-4A1D-9115-D2A3006321C0}" dt="2024-09-19T13:27:16.487" v="4370"/>
          <ac:spMkLst>
            <pc:docMk/>
            <pc:sldMk cId="1664502357" sldId="289"/>
            <ac:spMk id="7" creationId="{61C2B0DA-2249-878D-FA0E-F52CED0D9FDE}"/>
          </ac:spMkLst>
        </pc:spChg>
        <pc:spChg chg="del">
          <ac:chgData name="Wornell, Marilyn" userId="069c483f-b107-40d9-855d-58a42fb86946" providerId="ADAL" clId="{9099209A-080B-4A1D-9115-D2A3006321C0}" dt="2024-09-19T13:36:58.466" v="4426" actId="478"/>
          <ac:spMkLst>
            <pc:docMk/>
            <pc:sldMk cId="1664502357" sldId="289"/>
            <ac:spMk id="11" creationId="{CA4CAF2C-648B-B78D-4574-9EB2134797D6}"/>
          </ac:spMkLst>
        </pc:spChg>
        <pc:spChg chg="add del mod">
          <ac:chgData name="Wornell, Marilyn" userId="069c483f-b107-40d9-855d-58a42fb86946" providerId="ADAL" clId="{9099209A-080B-4A1D-9115-D2A3006321C0}" dt="2024-09-19T13:37:18.773" v="4429"/>
          <ac:spMkLst>
            <pc:docMk/>
            <pc:sldMk cId="1664502357" sldId="289"/>
            <ac:spMk id="12" creationId="{35E7730D-00D4-7C4B-7350-FC2EE451DA14}"/>
          </ac:spMkLst>
        </pc:spChg>
        <pc:spChg chg="add mod">
          <ac:chgData name="Wornell, Marilyn" userId="069c483f-b107-40d9-855d-58a42fb86946" providerId="ADAL" clId="{9099209A-080B-4A1D-9115-D2A3006321C0}" dt="2024-09-19T13:45:27.146" v="4466" actId="1076"/>
          <ac:spMkLst>
            <pc:docMk/>
            <pc:sldMk cId="1664502357" sldId="289"/>
            <ac:spMk id="13" creationId="{63D109DE-A533-99C8-C99D-1EE0CD991B45}"/>
          </ac:spMkLst>
        </pc:spChg>
        <pc:spChg chg="add mod">
          <ac:chgData name="Wornell, Marilyn" userId="069c483f-b107-40d9-855d-58a42fb86946" providerId="ADAL" clId="{9099209A-080B-4A1D-9115-D2A3006321C0}" dt="2024-09-19T13:44:07.637" v="4464" actId="20577"/>
          <ac:spMkLst>
            <pc:docMk/>
            <pc:sldMk cId="1664502357" sldId="289"/>
            <ac:spMk id="17" creationId="{3CF19F50-AA47-F181-211D-FFB436CD5AB4}"/>
          </ac:spMkLst>
        </pc:spChg>
        <pc:picChg chg="add del mod">
          <ac:chgData name="Wornell, Marilyn" userId="069c483f-b107-40d9-855d-58a42fb86946" providerId="ADAL" clId="{9099209A-080B-4A1D-9115-D2A3006321C0}" dt="2024-09-19T13:27:04.625" v="4369" actId="478"/>
          <ac:picMkLst>
            <pc:docMk/>
            <pc:sldMk cId="1664502357" sldId="289"/>
            <ac:picMk id="5" creationId="{67005086-A647-33EA-3123-848DEBF11BD7}"/>
          </ac:picMkLst>
        </pc:picChg>
        <pc:picChg chg="add mod">
          <ac:chgData name="Wornell, Marilyn" userId="069c483f-b107-40d9-855d-58a42fb86946" providerId="ADAL" clId="{9099209A-080B-4A1D-9115-D2A3006321C0}" dt="2024-09-19T17:31:14.567" v="4776" actId="14100"/>
          <ac:picMkLst>
            <pc:docMk/>
            <pc:sldMk cId="1664502357" sldId="289"/>
            <ac:picMk id="8" creationId="{A248750C-0FD8-91E3-9441-FB4B2D9BE923}"/>
          </ac:picMkLst>
        </pc:picChg>
        <pc:picChg chg="add del mod">
          <ac:chgData name="Wornell, Marilyn" userId="069c483f-b107-40d9-855d-58a42fb86946" providerId="ADAL" clId="{9099209A-080B-4A1D-9115-D2A3006321C0}" dt="2024-09-19T13:41:09.997" v="4453" actId="478"/>
          <ac:picMkLst>
            <pc:docMk/>
            <pc:sldMk cId="1664502357" sldId="289"/>
            <ac:picMk id="10" creationId="{53A60A86-4B79-C4AE-71A4-9214C6A612CB}"/>
          </ac:picMkLst>
        </pc:picChg>
        <pc:picChg chg="add del mod">
          <ac:chgData name="Wornell, Marilyn" userId="069c483f-b107-40d9-855d-58a42fb86946" providerId="ADAL" clId="{9099209A-080B-4A1D-9115-D2A3006321C0}" dt="2024-09-19T13:43:16.511" v="4458" actId="478"/>
          <ac:picMkLst>
            <pc:docMk/>
            <pc:sldMk cId="1664502357" sldId="289"/>
            <ac:picMk id="15" creationId="{24E7FDA3-D98C-F3C7-06AB-3A58DB6223A5}"/>
          </ac:picMkLst>
        </pc:picChg>
      </pc:sldChg>
      <pc:sldChg chg="modSp new mod">
        <pc:chgData name="Wornell, Marilyn" userId="069c483f-b107-40d9-855d-58a42fb86946" providerId="ADAL" clId="{9099209A-080B-4A1D-9115-D2A3006321C0}" dt="2024-09-19T17:32:54.685" v="4830" actId="113"/>
        <pc:sldMkLst>
          <pc:docMk/>
          <pc:sldMk cId="148988794" sldId="290"/>
        </pc:sldMkLst>
        <pc:spChg chg="mod">
          <ac:chgData name="Wornell, Marilyn" userId="069c483f-b107-40d9-855d-58a42fb86946" providerId="ADAL" clId="{9099209A-080B-4A1D-9115-D2A3006321C0}" dt="2024-09-19T17:32:29.642" v="4828" actId="20577"/>
          <ac:spMkLst>
            <pc:docMk/>
            <pc:sldMk cId="148988794" sldId="290"/>
            <ac:spMk id="2" creationId="{E426181B-118C-0AE4-E9EF-74ECD6FDADF7}"/>
          </ac:spMkLst>
        </pc:spChg>
        <pc:spChg chg="mod">
          <ac:chgData name="Wornell, Marilyn" userId="069c483f-b107-40d9-855d-58a42fb86946" providerId="ADAL" clId="{9099209A-080B-4A1D-9115-D2A3006321C0}" dt="2024-09-19T17:32:54.685" v="4830" actId="113"/>
          <ac:spMkLst>
            <pc:docMk/>
            <pc:sldMk cId="148988794" sldId="290"/>
            <ac:spMk id="3" creationId="{9C9EBB59-0700-9546-817F-39AEA8CC2386}"/>
          </ac:spMkLst>
        </pc:spChg>
        <pc:spChg chg="mod">
          <ac:chgData name="Wornell, Marilyn" userId="069c483f-b107-40d9-855d-58a42fb86946" providerId="ADAL" clId="{9099209A-080B-4A1D-9115-D2A3006321C0}" dt="2024-09-19T14:19:17.277" v="4608" actId="14100"/>
          <ac:spMkLst>
            <pc:docMk/>
            <pc:sldMk cId="148988794" sldId="290"/>
            <ac:spMk id="4" creationId="{9E7960EF-C1DD-CF32-62F7-6D8D34B6DAE9}"/>
          </ac:spMkLst>
        </pc:spChg>
      </pc:sldChg>
      <pc:sldChg chg="modSp new mod">
        <pc:chgData name="Wornell, Marilyn" userId="069c483f-b107-40d9-855d-58a42fb86946" providerId="ADAL" clId="{9099209A-080B-4A1D-9115-D2A3006321C0}" dt="2024-09-19T19:03:24.501" v="5396" actId="115"/>
        <pc:sldMkLst>
          <pc:docMk/>
          <pc:sldMk cId="455841862" sldId="291"/>
        </pc:sldMkLst>
        <pc:spChg chg="mod">
          <ac:chgData name="Wornell, Marilyn" userId="069c483f-b107-40d9-855d-58a42fb86946" providerId="ADAL" clId="{9099209A-080B-4A1D-9115-D2A3006321C0}" dt="2024-09-19T19:02:34.082" v="5395" actId="27636"/>
          <ac:spMkLst>
            <pc:docMk/>
            <pc:sldMk cId="455841862" sldId="291"/>
            <ac:spMk id="2" creationId="{AA5BCA59-0A0D-C404-2413-7650FD5E981F}"/>
          </ac:spMkLst>
        </pc:spChg>
        <pc:spChg chg="mod">
          <ac:chgData name="Wornell, Marilyn" userId="069c483f-b107-40d9-855d-58a42fb86946" providerId="ADAL" clId="{9099209A-080B-4A1D-9115-D2A3006321C0}" dt="2024-09-19T19:03:24.501" v="5396" actId="115"/>
          <ac:spMkLst>
            <pc:docMk/>
            <pc:sldMk cId="455841862" sldId="291"/>
            <ac:spMk id="3" creationId="{7414FBB1-F147-CF2B-A6C8-4E790294F048}"/>
          </ac:spMkLst>
        </pc:spChg>
        <pc:spChg chg="mod">
          <ac:chgData name="Wornell, Marilyn" userId="069c483f-b107-40d9-855d-58a42fb86946" providerId="ADAL" clId="{9099209A-080B-4A1D-9115-D2A3006321C0}" dt="2024-09-19T14:09:43.347" v="4532" actId="20577"/>
          <ac:spMkLst>
            <pc:docMk/>
            <pc:sldMk cId="455841862" sldId="291"/>
            <ac:spMk id="4" creationId="{E21771CD-F2EF-BAE3-4D49-7FD4FFF8A9C3}"/>
          </ac:spMkLst>
        </pc:spChg>
      </pc:sldChg>
      <pc:sldChg chg="modSp new mod">
        <pc:chgData name="Wornell, Marilyn" userId="069c483f-b107-40d9-855d-58a42fb86946" providerId="ADAL" clId="{9099209A-080B-4A1D-9115-D2A3006321C0}" dt="2024-09-19T14:15:20.290" v="4596" actId="6549"/>
        <pc:sldMkLst>
          <pc:docMk/>
          <pc:sldMk cId="641988942" sldId="292"/>
        </pc:sldMkLst>
        <pc:spChg chg="mod">
          <ac:chgData name="Wornell, Marilyn" userId="069c483f-b107-40d9-855d-58a42fb86946" providerId="ADAL" clId="{9099209A-080B-4A1D-9115-D2A3006321C0}" dt="2024-09-19T14:15:05.371" v="4593" actId="6549"/>
          <ac:spMkLst>
            <pc:docMk/>
            <pc:sldMk cId="641988942" sldId="292"/>
            <ac:spMk id="2" creationId="{FD918034-C1C8-7CCD-985E-32086AD2EA79}"/>
          </ac:spMkLst>
        </pc:spChg>
        <pc:spChg chg="mod">
          <ac:chgData name="Wornell, Marilyn" userId="069c483f-b107-40d9-855d-58a42fb86946" providerId="ADAL" clId="{9099209A-080B-4A1D-9115-D2A3006321C0}" dt="2024-09-19T14:15:20.290" v="4596" actId="6549"/>
          <ac:spMkLst>
            <pc:docMk/>
            <pc:sldMk cId="641988942" sldId="292"/>
            <ac:spMk id="3" creationId="{64D641F4-6A00-7642-6184-634DB93A4045}"/>
          </ac:spMkLst>
        </pc:spChg>
        <pc:spChg chg="mod">
          <ac:chgData name="Wornell, Marilyn" userId="069c483f-b107-40d9-855d-58a42fb86946" providerId="ADAL" clId="{9099209A-080B-4A1D-9115-D2A3006321C0}" dt="2024-09-19T14:14:48.939" v="4579" actId="14100"/>
          <ac:spMkLst>
            <pc:docMk/>
            <pc:sldMk cId="641988942" sldId="292"/>
            <ac:spMk id="4" creationId="{BB56C469-C95A-9DD5-D5D0-346772357297}"/>
          </ac:spMkLst>
        </pc:spChg>
      </pc:sldChg>
      <pc:sldChg chg="modSp new mod">
        <pc:chgData name="Wornell, Marilyn" userId="069c483f-b107-40d9-855d-58a42fb86946" providerId="ADAL" clId="{9099209A-080B-4A1D-9115-D2A3006321C0}" dt="2024-09-19T19:03:39.065" v="5409" actId="20577"/>
        <pc:sldMkLst>
          <pc:docMk/>
          <pc:sldMk cId="1527948629" sldId="293"/>
        </pc:sldMkLst>
        <pc:spChg chg="mod">
          <ac:chgData name="Wornell, Marilyn" userId="069c483f-b107-40d9-855d-58a42fb86946" providerId="ADAL" clId="{9099209A-080B-4A1D-9115-D2A3006321C0}" dt="2024-09-19T19:03:39.065" v="5409" actId="20577"/>
          <ac:spMkLst>
            <pc:docMk/>
            <pc:sldMk cId="1527948629" sldId="293"/>
            <ac:spMk id="2" creationId="{588A0DC9-1343-04BD-2793-7142A1EF41CE}"/>
          </ac:spMkLst>
        </pc:spChg>
        <pc:spChg chg="mod">
          <ac:chgData name="Wornell, Marilyn" userId="069c483f-b107-40d9-855d-58a42fb86946" providerId="ADAL" clId="{9099209A-080B-4A1D-9115-D2A3006321C0}" dt="2024-09-19T14:13:23.646" v="4573" actId="6549"/>
          <ac:spMkLst>
            <pc:docMk/>
            <pc:sldMk cId="1527948629" sldId="293"/>
            <ac:spMk id="3" creationId="{1A66089C-FDDB-5B43-4B4E-CC03AB7D8ADB}"/>
          </ac:spMkLst>
        </pc:spChg>
        <pc:spChg chg="mod">
          <ac:chgData name="Wornell, Marilyn" userId="069c483f-b107-40d9-855d-58a42fb86946" providerId="ADAL" clId="{9099209A-080B-4A1D-9115-D2A3006321C0}" dt="2024-09-19T14:14:06.200" v="4576" actId="14100"/>
          <ac:spMkLst>
            <pc:docMk/>
            <pc:sldMk cId="1527948629" sldId="293"/>
            <ac:spMk id="4" creationId="{C0587277-168F-21B5-7FD0-4445B5376B64}"/>
          </ac:spMkLst>
        </pc:spChg>
      </pc:sldChg>
      <pc:sldChg chg="addSp delSp modSp new mod">
        <pc:chgData name="Wornell, Marilyn" userId="069c483f-b107-40d9-855d-58a42fb86946" providerId="ADAL" clId="{9099209A-080B-4A1D-9115-D2A3006321C0}" dt="2024-09-19T18:59:07.776" v="5349" actId="6549"/>
        <pc:sldMkLst>
          <pc:docMk/>
          <pc:sldMk cId="1205251235" sldId="294"/>
        </pc:sldMkLst>
        <pc:spChg chg="del">
          <ac:chgData name="Wornell, Marilyn" userId="069c483f-b107-40d9-855d-58a42fb86946" providerId="ADAL" clId="{9099209A-080B-4A1D-9115-D2A3006321C0}" dt="2024-09-19T18:45:05.064" v="4990"/>
          <ac:spMkLst>
            <pc:docMk/>
            <pc:sldMk cId="1205251235" sldId="294"/>
            <ac:spMk id="2" creationId="{FEF72A7D-5CD1-CB2F-80DF-AE74B491C648}"/>
          </ac:spMkLst>
        </pc:spChg>
        <pc:spChg chg="mod">
          <ac:chgData name="Wornell, Marilyn" userId="069c483f-b107-40d9-855d-58a42fb86946" providerId="ADAL" clId="{9099209A-080B-4A1D-9115-D2A3006321C0}" dt="2024-09-19T18:59:07.776" v="5349" actId="6549"/>
          <ac:spMkLst>
            <pc:docMk/>
            <pc:sldMk cId="1205251235" sldId="294"/>
            <ac:spMk id="3" creationId="{D04A3E06-9883-B053-EFC1-1682152C9312}"/>
          </ac:spMkLst>
        </pc:spChg>
        <pc:spChg chg="del mod">
          <ac:chgData name="Wornell, Marilyn" userId="069c483f-b107-40d9-855d-58a42fb86946" providerId="ADAL" clId="{9099209A-080B-4A1D-9115-D2A3006321C0}" dt="2024-09-19T18:45:21.476" v="4996" actId="478"/>
          <ac:spMkLst>
            <pc:docMk/>
            <pc:sldMk cId="1205251235" sldId="294"/>
            <ac:spMk id="4" creationId="{63687C7F-A204-EEE9-8E7F-0FC5A34BC468}"/>
          </ac:spMkLst>
        </pc:spChg>
        <pc:spChg chg="mod">
          <ac:chgData name="Wornell, Marilyn" userId="069c483f-b107-40d9-855d-58a42fb86946" providerId="ADAL" clId="{9099209A-080B-4A1D-9115-D2A3006321C0}" dt="2024-09-19T18:45:30.152" v="5006" actId="20577"/>
          <ac:spMkLst>
            <pc:docMk/>
            <pc:sldMk cId="1205251235" sldId="294"/>
            <ac:spMk id="5" creationId="{BE00D8D9-3D93-0E7A-8CC2-1D43CA6ED432}"/>
          </ac:spMkLst>
        </pc:spChg>
        <pc:picChg chg="add mod">
          <ac:chgData name="Wornell, Marilyn" userId="069c483f-b107-40d9-855d-58a42fb86946" providerId="ADAL" clId="{9099209A-080B-4A1D-9115-D2A3006321C0}" dt="2024-09-19T18:45:13.342" v="4994" actId="14100"/>
          <ac:picMkLst>
            <pc:docMk/>
            <pc:sldMk cId="1205251235" sldId="294"/>
            <ac:picMk id="5122" creationId="{9E283C59-FB2C-F27C-601B-C29A60DFA8FB}"/>
          </ac:picMkLst>
        </pc:picChg>
      </pc:sldChg>
      <pc:sldChg chg="addSp delSp modSp new mod">
        <pc:chgData name="Wornell, Marilyn" userId="069c483f-b107-40d9-855d-58a42fb86946" providerId="ADAL" clId="{9099209A-080B-4A1D-9115-D2A3006321C0}" dt="2024-09-19T19:12:54.515" v="5435" actId="478"/>
        <pc:sldMkLst>
          <pc:docMk/>
          <pc:sldMk cId="713991424" sldId="295"/>
        </pc:sldMkLst>
        <pc:spChg chg="mod">
          <ac:chgData name="Wornell, Marilyn" userId="069c483f-b107-40d9-855d-58a42fb86946" providerId="ADAL" clId="{9099209A-080B-4A1D-9115-D2A3006321C0}" dt="2024-09-19T19:12:46.370" v="5434" actId="20577"/>
          <ac:spMkLst>
            <pc:docMk/>
            <pc:sldMk cId="713991424" sldId="295"/>
            <ac:spMk id="2" creationId="{0D31ED8F-6F94-8FAA-B2E4-D5EC1A4CC9BD}"/>
          </ac:spMkLst>
        </pc:spChg>
        <pc:spChg chg="del">
          <ac:chgData name="Wornell, Marilyn" userId="069c483f-b107-40d9-855d-58a42fb86946" providerId="ADAL" clId="{9099209A-080B-4A1D-9115-D2A3006321C0}" dt="2024-09-19T19:11:46.826" v="5411" actId="22"/>
          <ac:spMkLst>
            <pc:docMk/>
            <pc:sldMk cId="713991424" sldId="295"/>
            <ac:spMk id="3" creationId="{361FF1A8-BF1E-95C4-59EB-EBD521A64C8E}"/>
          </ac:spMkLst>
        </pc:spChg>
        <pc:spChg chg="del mod">
          <ac:chgData name="Wornell, Marilyn" userId="069c483f-b107-40d9-855d-58a42fb86946" providerId="ADAL" clId="{9099209A-080B-4A1D-9115-D2A3006321C0}" dt="2024-09-19T19:12:54.515" v="5435" actId="478"/>
          <ac:spMkLst>
            <pc:docMk/>
            <pc:sldMk cId="713991424" sldId="295"/>
            <ac:spMk id="4" creationId="{CC7407C9-D5F9-9A56-0DB0-CF6D7965FB34}"/>
          </ac:spMkLst>
        </pc:spChg>
        <pc:picChg chg="add mod ord">
          <ac:chgData name="Wornell, Marilyn" userId="069c483f-b107-40d9-855d-58a42fb86946" providerId="ADAL" clId="{9099209A-080B-4A1D-9115-D2A3006321C0}" dt="2024-09-19T19:12:07.578" v="5417" actId="14100"/>
          <ac:picMkLst>
            <pc:docMk/>
            <pc:sldMk cId="713991424" sldId="295"/>
            <ac:picMk id="6" creationId="{27D53373-DF24-7AFF-E57A-FEFDB31C5A0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486A7-F776-437C-9EA4-7D840B8D9751}"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EC8F9151-1747-4D75-95D1-CDD1CA1BF7DA}">
      <dgm:prSet/>
      <dgm:spPr/>
      <dgm:t>
        <a:bodyPr/>
        <a:lstStyle/>
        <a:p>
          <a:r>
            <a:rPr lang="en-US"/>
            <a:t>Slowed Speech</a:t>
          </a:r>
        </a:p>
      </dgm:t>
    </dgm:pt>
    <dgm:pt modelId="{E6CD4CD8-FDE9-42FE-8A94-AACDBBE03196}" type="parTrans" cxnId="{3ADECCD4-E8A6-42E9-8E82-8AD35B59334B}">
      <dgm:prSet/>
      <dgm:spPr/>
      <dgm:t>
        <a:bodyPr/>
        <a:lstStyle/>
        <a:p>
          <a:endParaRPr lang="en-US"/>
        </a:p>
      </dgm:t>
    </dgm:pt>
    <dgm:pt modelId="{BF7E2933-32C8-4E26-8D67-72CDCE8567A0}" type="sibTrans" cxnId="{3ADECCD4-E8A6-42E9-8E82-8AD35B59334B}">
      <dgm:prSet/>
      <dgm:spPr/>
      <dgm:t>
        <a:bodyPr/>
        <a:lstStyle/>
        <a:p>
          <a:endParaRPr lang="en-US"/>
        </a:p>
      </dgm:t>
    </dgm:pt>
    <dgm:pt modelId="{E4E69837-26AC-41EB-A533-8C64846F56AB}">
      <dgm:prSet/>
      <dgm:spPr/>
      <dgm:t>
        <a:bodyPr/>
        <a:lstStyle/>
        <a:p>
          <a:r>
            <a:rPr lang="en-US"/>
            <a:t>Slowed response</a:t>
          </a:r>
        </a:p>
      </dgm:t>
    </dgm:pt>
    <dgm:pt modelId="{DBE67208-5A83-4451-AA70-6DF753BAA59B}" type="parTrans" cxnId="{8666BCA6-7260-4A92-9D43-495CAD7B1666}">
      <dgm:prSet/>
      <dgm:spPr/>
      <dgm:t>
        <a:bodyPr/>
        <a:lstStyle/>
        <a:p>
          <a:endParaRPr lang="en-US"/>
        </a:p>
      </dgm:t>
    </dgm:pt>
    <dgm:pt modelId="{920C3600-73E0-4D4C-9787-10A7EAB4ECDC}" type="sibTrans" cxnId="{8666BCA6-7260-4A92-9D43-495CAD7B1666}">
      <dgm:prSet/>
      <dgm:spPr/>
      <dgm:t>
        <a:bodyPr/>
        <a:lstStyle/>
        <a:p>
          <a:endParaRPr lang="en-US"/>
        </a:p>
      </dgm:t>
    </dgm:pt>
    <dgm:pt modelId="{9AE32544-BC4C-4CAA-ABEF-EBE97CFEB873}">
      <dgm:prSet/>
      <dgm:spPr/>
      <dgm:t>
        <a:bodyPr/>
        <a:lstStyle/>
        <a:p>
          <a:r>
            <a:rPr lang="en-US"/>
            <a:t>Memory lapse / loss</a:t>
          </a:r>
        </a:p>
      </dgm:t>
    </dgm:pt>
    <dgm:pt modelId="{4EBB605F-5D4B-41A6-8FBB-9DB07E93A718}" type="parTrans" cxnId="{09AABF97-72A5-403A-8E96-09C1585D7C67}">
      <dgm:prSet/>
      <dgm:spPr/>
      <dgm:t>
        <a:bodyPr/>
        <a:lstStyle/>
        <a:p>
          <a:endParaRPr lang="en-US"/>
        </a:p>
      </dgm:t>
    </dgm:pt>
    <dgm:pt modelId="{DB28C11E-318E-4767-AB28-F00E6DC5078A}" type="sibTrans" cxnId="{09AABF97-72A5-403A-8E96-09C1585D7C67}">
      <dgm:prSet/>
      <dgm:spPr/>
      <dgm:t>
        <a:bodyPr/>
        <a:lstStyle/>
        <a:p>
          <a:endParaRPr lang="en-US"/>
        </a:p>
      </dgm:t>
    </dgm:pt>
    <dgm:pt modelId="{2D3EF82B-C9BF-4D8F-9EB6-96254162C569}">
      <dgm:prSet/>
      <dgm:spPr/>
      <dgm:t>
        <a:bodyPr/>
        <a:lstStyle/>
        <a:p>
          <a:r>
            <a:rPr lang="en-US"/>
            <a:t>Loss of drive</a:t>
          </a:r>
        </a:p>
      </dgm:t>
    </dgm:pt>
    <dgm:pt modelId="{8B417627-7BDD-4F7C-B816-931667178E7B}" type="parTrans" cxnId="{AA0311B5-CCA7-4071-B6A7-DFEF266C51DD}">
      <dgm:prSet/>
      <dgm:spPr/>
      <dgm:t>
        <a:bodyPr/>
        <a:lstStyle/>
        <a:p>
          <a:endParaRPr lang="en-US"/>
        </a:p>
      </dgm:t>
    </dgm:pt>
    <dgm:pt modelId="{67F13F8D-DB21-4B99-8003-63239D1A006D}" type="sibTrans" cxnId="{AA0311B5-CCA7-4071-B6A7-DFEF266C51DD}">
      <dgm:prSet/>
      <dgm:spPr/>
      <dgm:t>
        <a:bodyPr/>
        <a:lstStyle/>
        <a:p>
          <a:endParaRPr lang="en-US"/>
        </a:p>
      </dgm:t>
    </dgm:pt>
    <dgm:pt modelId="{1F8C2AE8-00CB-4A39-8232-3595D489A851}">
      <dgm:prSet/>
      <dgm:spPr/>
      <dgm:t>
        <a:bodyPr/>
        <a:lstStyle/>
        <a:p>
          <a:r>
            <a:rPr lang="en-US"/>
            <a:t>Loss of initiative</a:t>
          </a:r>
        </a:p>
      </dgm:t>
    </dgm:pt>
    <dgm:pt modelId="{CB86CFCB-C99F-4B8A-B92F-F09CFCCD2F65}" type="parTrans" cxnId="{45AF3B0B-FAEC-427D-8E7A-27CF20BDAAD6}">
      <dgm:prSet/>
      <dgm:spPr/>
      <dgm:t>
        <a:bodyPr/>
        <a:lstStyle/>
        <a:p>
          <a:endParaRPr lang="en-US"/>
        </a:p>
      </dgm:t>
    </dgm:pt>
    <dgm:pt modelId="{35D7B596-8E33-4F7E-9EA0-1CE6AB32FB06}" type="sibTrans" cxnId="{45AF3B0B-FAEC-427D-8E7A-27CF20BDAAD6}">
      <dgm:prSet/>
      <dgm:spPr/>
      <dgm:t>
        <a:bodyPr/>
        <a:lstStyle/>
        <a:p>
          <a:endParaRPr lang="en-US"/>
        </a:p>
      </dgm:t>
    </dgm:pt>
    <dgm:pt modelId="{4EF33A82-5703-4C51-9C15-66FBBC1D4B18}">
      <dgm:prSet/>
      <dgm:spPr/>
      <dgm:t>
        <a:bodyPr/>
        <a:lstStyle/>
        <a:p>
          <a:r>
            <a:rPr lang="en-US"/>
            <a:t>Decreased concentration</a:t>
          </a:r>
        </a:p>
      </dgm:t>
    </dgm:pt>
    <dgm:pt modelId="{F37A1CD0-7C4A-40E0-A50B-5266DBC857E7}" type="parTrans" cxnId="{C347E460-6ECB-41AF-8909-7A3DCBD385A0}">
      <dgm:prSet/>
      <dgm:spPr/>
      <dgm:t>
        <a:bodyPr/>
        <a:lstStyle/>
        <a:p>
          <a:endParaRPr lang="en-US"/>
        </a:p>
      </dgm:t>
    </dgm:pt>
    <dgm:pt modelId="{9983C4A4-9E50-4928-A6AF-A1906143A23A}" type="sibTrans" cxnId="{C347E460-6ECB-41AF-8909-7A3DCBD385A0}">
      <dgm:prSet/>
      <dgm:spPr/>
      <dgm:t>
        <a:bodyPr/>
        <a:lstStyle/>
        <a:p>
          <a:endParaRPr lang="en-US"/>
        </a:p>
      </dgm:t>
    </dgm:pt>
    <dgm:pt modelId="{5521C03E-BD35-4EEE-A8AE-A1405C0141F9}">
      <dgm:prSet/>
      <dgm:spPr/>
      <dgm:t>
        <a:bodyPr/>
        <a:lstStyle/>
        <a:p>
          <a:r>
            <a:rPr lang="en-US"/>
            <a:t>Difficulty learning new tasks</a:t>
          </a:r>
        </a:p>
      </dgm:t>
    </dgm:pt>
    <dgm:pt modelId="{E6732F2B-E31B-4031-A99A-A4CCFE379E81}" type="parTrans" cxnId="{6421E064-14BD-498E-AD59-B0FE571172F5}">
      <dgm:prSet/>
      <dgm:spPr/>
      <dgm:t>
        <a:bodyPr/>
        <a:lstStyle/>
        <a:p>
          <a:endParaRPr lang="en-US"/>
        </a:p>
      </dgm:t>
    </dgm:pt>
    <dgm:pt modelId="{3A7D1823-F663-403D-B9AD-4368642365CB}" type="sibTrans" cxnId="{6421E064-14BD-498E-AD59-B0FE571172F5}">
      <dgm:prSet/>
      <dgm:spPr/>
      <dgm:t>
        <a:bodyPr/>
        <a:lstStyle/>
        <a:p>
          <a:endParaRPr lang="en-US"/>
        </a:p>
      </dgm:t>
    </dgm:pt>
    <dgm:pt modelId="{E0F5F975-F5BE-4853-B78C-BB2B1EE901FD}" type="pres">
      <dgm:prSet presAssocID="{525486A7-F776-437C-9EA4-7D840B8D9751}" presName="compositeShape" presStyleCnt="0">
        <dgm:presLayoutVars>
          <dgm:chMax val="7"/>
          <dgm:dir/>
          <dgm:resizeHandles val="exact"/>
        </dgm:presLayoutVars>
      </dgm:prSet>
      <dgm:spPr/>
    </dgm:pt>
    <dgm:pt modelId="{7124C63A-781F-4D25-9CE5-8491FEA5C909}" type="pres">
      <dgm:prSet presAssocID="{525486A7-F776-437C-9EA4-7D840B8D9751}" presName="wedge1" presStyleLbl="node1" presStyleIdx="0" presStyleCnt="7"/>
      <dgm:spPr/>
    </dgm:pt>
    <dgm:pt modelId="{E279384E-C881-4C35-A86D-0EFD114FFB67}" type="pres">
      <dgm:prSet presAssocID="{525486A7-F776-437C-9EA4-7D840B8D9751}" presName="dummy1a" presStyleCnt="0"/>
      <dgm:spPr/>
    </dgm:pt>
    <dgm:pt modelId="{F30AC412-2333-4AA5-87D7-584FB09AB115}" type="pres">
      <dgm:prSet presAssocID="{525486A7-F776-437C-9EA4-7D840B8D9751}" presName="dummy1b" presStyleCnt="0"/>
      <dgm:spPr/>
    </dgm:pt>
    <dgm:pt modelId="{B79B243D-418F-4A9C-A177-1F9DC199508A}" type="pres">
      <dgm:prSet presAssocID="{525486A7-F776-437C-9EA4-7D840B8D9751}" presName="wedge1Tx" presStyleLbl="node1" presStyleIdx="0" presStyleCnt="7">
        <dgm:presLayoutVars>
          <dgm:chMax val="0"/>
          <dgm:chPref val="0"/>
          <dgm:bulletEnabled val="1"/>
        </dgm:presLayoutVars>
      </dgm:prSet>
      <dgm:spPr/>
    </dgm:pt>
    <dgm:pt modelId="{78114E2A-FA75-43C9-B078-3004AE4D0616}" type="pres">
      <dgm:prSet presAssocID="{525486A7-F776-437C-9EA4-7D840B8D9751}" presName="wedge2" presStyleLbl="node1" presStyleIdx="1" presStyleCnt="7"/>
      <dgm:spPr/>
    </dgm:pt>
    <dgm:pt modelId="{5696D162-09ED-4618-A366-77509BAD8441}" type="pres">
      <dgm:prSet presAssocID="{525486A7-F776-437C-9EA4-7D840B8D9751}" presName="dummy2a" presStyleCnt="0"/>
      <dgm:spPr/>
    </dgm:pt>
    <dgm:pt modelId="{082EF51C-1E7A-45A3-B6EA-89B4ED4D64B9}" type="pres">
      <dgm:prSet presAssocID="{525486A7-F776-437C-9EA4-7D840B8D9751}" presName="dummy2b" presStyleCnt="0"/>
      <dgm:spPr/>
    </dgm:pt>
    <dgm:pt modelId="{29FD019B-B109-4FC3-91F7-5AD43E95548B}" type="pres">
      <dgm:prSet presAssocID="{525486A7-F776-437C-9EA4-7D840B8D9751}" presName="wedge2Tx" presStyleLbl="node1" presStyleIdx="1" presStyleCnt="7">
        <dgm:presLayoutVars>
          <dgm:chMax val="0"/>
          <dgm:chPref val="0"/>
          <dgm:bulletEnabled val="1"/>
        </dgm:presLayoutVars>
      </dgm:prSet>
      <dgm:spPr/>
    </dgm:pt>
    <dgm:pt modelId="{EBFA8137-BEDF-4C9D-9B6E-B438D91EBFFC}" type="pres">
      <dgm:prSet presAssocID="{525486A7-F776-437C-9EA4-7D840B8D9751}" presName="wedge3" presStyleLbl="node1" presStyleIdx="2" presStyleCnt="7"/>
      <dgm:spPr/>
    </dgm:pt>
    <dgm:pt modelId="{EB35D9CB-AFB0-43D7-9D06-510249C7AC32}" type="pres">
      <dgm:prSet presAssocID="{525486A7-F776-437C-9EA4-7D840B8D9751}" presName="dummy3a" presStyleCnt="0"/>
      <dgm:spPr/>
    </dgm:pt>
    <dgm:pt modelId="{337DFBB4-334C-4A44-AF63-02E4F8A8B56C}" type="pres">
      <dgm:prSet presAssocID="{525486A7-F776-437C-9EA4-7D840B8D9751}" presName="dummy3b" presStyleCnt="0"/>
      <dgm:spPr/>
    </dgm:pt>
    <dgm:pt modelId="{9FA02252-F662-4A7A-B199-7CF06FB20434}" type="pres">
      <dgm:prSet presAssocID="{525486A7-F776-437C-9EA4-7D840B8D9751}" presName="wedge3Tx" presStyleLbl="node1" presStyleIdx="2" presStyleCnt="7">
        <dgm:presLayoutVars>
          <dgm:chMax val="0"/>
          <dgm:chPref val="0"/>
          <dgm:bulletEnabled val="1"/>
        </dgm:presLayoutVars>
      </dgm:prSet>
      <dgm:spPr/>
    </dgm:pt>
    <dgm:pt modelId="{2F5B0DD0-1B6E-4B1D-A262-8072D1F27B41}" type="pres">
      <dgm:prSet presAssocID="{525486A7-F776-437C-9EA4-7D840B8D9751}" presName="wedge4" presStyleLbl="node1" presStyleIdx="3" presStyleCnt="7"/>
      <dgm:spPr/>
    </dgm:pt>
    <dgm:pt modelId="{36257F01-3C6A-4CD3-B627-6925CEB8493C}" type="pres">
      <dgm:prSet presAssocID="{525486A7-F776-437C-9EA4-7D840B8D9751}" presName="dummy4a" presStyleCnt="0"/>
      <dgm:spPr/>
    </dgm:pt>
    <dgm:pt modelId="{A23775B2-07FB-48D9-AB16-AF438221C894}" type="pres">
      <dgm:prSet presAssocID="{525486A7-F776-437C-9EA4-7D840B8D9751}" presName="dummy4b" presStyleCnt="0"/>
      <dgm:spPr/>
    </dgm:pt>
    <dgm:pt modelId="{15D132B4-3190-4C2B-A6B7-0B18369D6E57}" type="pres">
      <dgm:prSet presAssocID="{525486A7-F776-437C-9EA4-7D840B8D9751}" presName="wedge4Tx" presStyleLbl="node1" presStyleIdx="3" presStyleCnt="7">
        <dgm:presLayoutVars>
          <dgm:chMax val="0"/>
          <dgm:chPref val="0"/>
          <dgm:bulletEnabled val="1"/>
        </dgm:presLayoutVars>
      </dgm:prSet>
      <dgm:spPr/>
    </dgm:pt>
    <dgm:pt modelId="{15EA0E3B-FDBF-4126-AF36-C112675DAA18}" type="pres">
      <dgm:prSet presAssocID="{525486A7-F776-437C-9EA4-7D840B8D9751}" presName="wedge5" presStyleLbl="node1" presStyleIdx="4" presStyleCnt="7"/>
      <dgm:spPr/>
    </dgm:pt>
    <dgm:pt modelId="{B53095F7-8C34-442A-82E9-0437CF8568B2}" type="pres">
      <dgm:prSet presAssocID="{525486A7-F776-437C-9EA4-7D840B8D9751}" presName="dummy5a" presStyleCnt="0"/>
      <dgm:spPr/>
    </dgm:pt>
    <dgm:pt modelId="{62E1A95B-D3B7-42C5-8377-547C1F773DB6}" type="pres">
      <dgm:prSet presAssocID="{525486A7-F776-437C-9EA4-7D840B8D9751}" presName="dummy5b" presStyleCnt="0"/>
      <dgm:spPr/>
    </dgm:pt>
    <dgm:pt modelId="{571F4F30-C399-4932-ACB5-0B751E08034D}" type="pres">
      <dgm:prSet presAssocID="{525486A7-F776-437C-9EA4-7D840B8D9751}" presName="wedge5Tx" presStyleLbl="node1" presStyleIdx="4" presStyleCnt="7">
        <dgm:presLayoutVars>
          <dgm:chMax val="0"/>
          <dgm:chPref val="0"/>
          <dgm:bulletEnabled val="1"/>
        </dgm:presLayoutVars>
      </dgm:prSet>
      <dgm:spPr/>
    </dgm:pt>
    <dgm:pt modelId="{019EBB7D-A86D-4636-B04B-C80D8C92F1D5}" type="pres">
      <dgm:prSet presAssocID="{525486A7-F776-437C-9EA4-7D840B8D9751}" presName="wedge6" presStyleLbl="node1" presStyleIdx="5" presStyleCnt="7"/>
      <dgm:spPr/>
    </dgm:pt>
    <dgm:pt modelId="{BE95ECAC-E8A0-4D67-945C-33E8AEB71D02}" type="pres">
      <dgm:prSet presAssocID="{525486A7-F776-437C-9EA4-7D840B8D9751}" presName="dummy6a" presStyleCnt="0"/>
      <dgm:spPr/>
    </dgm:pt>
    <dgm:pt modelId="{AB2FE868-0F10-402A-B825-4FD259256EAA}" type="pres">
      <dgm:prSet presAssocID="{525486A7-F776-437C-9EA4-7D840B8D9751}" presName="dummy6b" presStyleCnt="0"/>
      <dgm:spPr/>
    </dgm:pt>
    <dgm:pt modelId="{AF0F2227-0803-424F-81D4-E6176CF2A8DF}" type="pres">
      <dgm:prSet presAssocID="{525486A7-F776-437C-9EA4-7D840B8D9751}" presName="wedge6Tx" presStyleLbl="node1" presStyleIdx="5" presStyleCnt="7">
        <dgm:presLayoutVars>
          <dgm:chMax val="0"/>
          <dgm:chPref val="0"/>
          <dgm:bulletEnabled val="1"/>
        </dgm:presLayoutVars>
      </dgm:prSet>
      <dgm:spPr/>
    </dgm:pt>
    <dgm:pt modelId="{91D678ED-4C89-430F-A3A4-926C917C5200}" type="pres">
      <dgm:prSet presAssocID="{525486A7-F776-437C-9EA4-7D840B8D9751}" presName="wedge7" presStyleLbl="node1" presStyleIdx="6" presStyleCnt="7"/>
      <dgm:spPr/>
    </dgm:pt>
    <dgm:pt modelId="{A30BF026-15E0-44E0-883B-6ECB3251198C}" type="pres">
      <dgm:prSet presAssocID="{525486A7-F776-437C-9EA4-7D840B8D9751}" presName="dummy7a" presStyleCnt="0"/>
      <dgm:spPr/>
    </dgm:pt>
    <dgm:pt modelId="{ED27E5F5-0B1B-40C1-BD8D-0DD5ABAF3B1D}" type="pres">
      <dgm:prSet presAssocID="{525486A7-F776-437C-9EA4-7D840B8D9751}" presName="dummy7b" presStyleCnt="0"/>
      <dgm:spPr/>
    </dgm:pt>
    <dgm:pt modelId="{E7488320-1785-4C9D-B6F6-8A3549DF88E2}" type="pres">
      <dgm:prSet presAssocID="{525486A7-F776-437C-9EA4-7D840B8D9751}" presName="wedge7Tx" presStyleLbl="node1" presStyleIdx="6" presStyleCnt="7">
        <dgm:presLayoutVars>
          <dgm:chMax val="0"/>
          <dgm:chPref val="0"/>
          <dgm:bulletEnabled val="1"/>
        </dgm:presLayoutVars>
      </dgm:prSet>
      <dgm:spPr/>
    </dgm:pt>
    <dgm:pt modelId="{5D8B2A95-1268-422E-99DE-25BD5C7BAD6D}" type="pres">
      <dgm:prSet presAssocID="{BF7E2933-32C8-4E26-8D67-72CDCE8567A0}" presName="arrowWedge1" presStyleLbl="fgSibTrans2D1" presStyleIdx="0" presStyleCnt="7"/>
      <dgm:spPr/>
    </dgm:pt>
    <dgm:pt modelId="{6FE67372-4E86-4BC0-B032-BDFA4A6DE756}" type="pres">
      <dgm:prSet presAssocID="{920C3600-73E0-4D4C-9787-10A7EAB4ECDC}" presName="arrowWedge2" presStyleLbl="fgSibTrans2D1" presStyleIdx="1" presStyleCnt="7"/>
      <dgm:spPr/>
    </dgm:pt>
    <dgm:pt modelId="{6823C1AD-16B2-4EB6-A898-6A26834283D7}" type="pres">
      <dgm:prSet presAssocID="{DB28C11E-318E-4767-AB28-F00E6DC5078A}" presName="arrowWedge3" presStyleLbl="fgSibTrans2D1" presStyleIdx="2" presStyleCnt="7"/>
      <dgm:spPr/>
    </dgm:pt>
    <dgm:pt modelId="{2B173088-AE26-4F60-872E-38589DE85FDE}" type="pres">
      <dgm:prSet presAssocID="{67F13F8D-DB21-4B99-8003-63239D1A006D}" presName="arrowWedge4" presStyleLbl="fgSibTrans2D1" presStyleIdx="3" presStyleCnt="7"/>
      <dgm:spPr/>
    </dgm:pt>
    <dgm:pt modelId="{C57A8F42-7666-494F-89A8-DA3A79742B4C}" type="pres">
      <dgm:prSet presAssocID="{35D7B596-8E33-4F7E-9EA0-1CE6AB32FB06}" presName="arrowWedge5" presStyleLbl="fgSibTrans2D1" presStyleIdx="4" presStyleCnt="7"/>
      <dgm:spPr/>
    </dgm:pt>
    <dgm:pt modelId="{92D2FFCD-CA6B-47B9-9804-F4ECDD846ABA}" type="pres">
      <dgm:prSet presAssocID="{9983C4A4-9E50-4928-A6AF-A1906143A23A}" presName="arrowWedge6" presStyleLbl="fgSibTrans2D1" presStyleIdx="5" presStyleCnt="7"/>
      <dgm:spPr/>
    </dgm:pt>
    <dgm:pt modelId="{301042AD-4E9F-4024-9B23-51139F347CC5}" type="pres">
      <dgm:prSet presAssocID="{3A7D1823-F663-403D-B9AD-4368642365CB}" presName="arrowWedge7" presStyleLbl="fgSibTrans2D1" presStyleIdx="6" presStyleCnt="7"/>
      <dgm:spPr/>
    </dgm:pt>
  </dgm:ptLst>
  <dgm:cxnLst>
    <dgm:cxn modelId="{45AF3B0B-FAEC-427D-8E7A-27CF20BDAAD6}" srcId="{525486A7-F776-437C-9EA4-7D840B8D9751}" destId="{1F8C2AE8-00CB-4A39-8232-3595D489A851}" srcOrd="4" destOrd="0" parTransId="{CB86CFCB-C99F-4B8A-B92F-F09CFCCD2F65}" sibTransId="{35D7B596-8E33-4F7E-9EA0-1CE6AB32FB06}"/>
    <dgm:cxn modelId="{7C770D0E-C95C-4651-8CD9-84E33E52B306}" type="presOf" srcId="{5521C03E-BD35-4EEE-A8AE-A1405C0141F9}" destId="{91D678ED-4C89-430F-A3A4-926C917C5200}" srcOrd="0" destOrd="0" presId="urn:microsoft.com/office/officeart/2005/8/layout/cycle8"/>
    <dgm:cxn modelId="{744BBB34-0387-4D1B-BDD9-4DE8B551CC74}" type="presOf" srcId="{1F8C2AE8-00CB-4A39-8232-3595D489A851}" destId="{571F4F30-C399-4932-ACB5-0B751E08034D}" srcOrd="1" destOrd="0" presId="urn:microsoft.com/office/officeart/2005/8/layout/cycle8"/>
    <dgm:cxn modelId="{7AB10C5D-79A1-4B4A-B711-02BDD59CD896}" type="presOf" srcId="{525486A7-F776-437C-9EA4-7D840B8D9751}" destId="{E0F5F975-F5BE-4853-B78C-BB2B1EE901FD}" srcOrd="0" destOrd="0" presId="urn:microsoft.com/office/officeart/2005/8/layout/cycle8"/>
    <dgm:cxn modelId="{2B420B5E-8E86-461F-ADEA-6F803E45D3F7}" type="presOf" srcId="{EC8F9151-1747-4D75-95D1-CDD1CA1BF7DA}" destId="{7124C63A-781F-4D25-9CE5-8491FEA5C909}" srcOrd="0" destOrd="0" presId="urn:microsoft.com/office/officeart/2005/8/layout/cycle8"/>
    <dgm:cxn modelId="{C347E460-6ECB-41AF-8909-7A3DCBD385A0}" srcId="{525486A7-F776-437C-9EA4-7D840B8D9751}" destId="{4EF33A82-5703-4C51-9C15-66FBBC1D4B18}" srcOrd="5" destOrd="0" parTransId="{F37A1CD0-7C4A-40E0-A50B-5266DBC857E7}" sibTransId="{9983C4A4-9E50-4928-A6AF-A1906143A23A}"/>
    <dgm:cxn modelId="{6421E064-14BD-498E-AD59-B0FE571172F5}" srcId="{525486A7-F776-437C-9EA4-7D840B8D9751}" destId="{5521C03E-BD35-4EEE-A8AE-A1405C0141F9}" srcOrd="6" destOrd="0" parTransId="{E6732F2B-E31B-4031-A99A-A4CCFE379E81}" sibTransId="{3A7D1823-F663-403D-B9AD-4368642365CB}"/>
    <dgm:cxn modelId="{7BF24F5A-0E03-40F6-91D7-459FE0F240CB}" type="presOf" srcId="{5521C03E-BD35-4EEE-A8AE-A1405C0141F9}" destId="{E7488320-1785-4C9D-B6F6-8A3549DF88E2}" srcOrd="1" destOrd="0" presId="urn:microsoft.com/office/officeart/2005/8/layout/cycle8"/>
    <dgm:cxn modelId="{09AABF97-72A5-403A-8E96-09C1585D7C67}" srcId="{525486A7-F776-437C-9EA4-7D840B8D9751}" destId="{9AE32544-BC4C-4CAA-ABEF-EBE97CFEB873}" srcOrd="2" destOrd="0" parTransId="{4EBB605F-5D4B-41A6-8FBB-9DB07E93A718}" sibTransId="{DB28C11E-318E-4767-AB28-F00E6DC5078A}"/>
    <dgm:cxn modelId="{8666BCA6-7260-4A92-9D43-495CAD7B1666}" srcId="{525486A7-F776-437C-9EA4-7D840B8D9751}" destId="{E4E69837-26AC-41EB-A533-8C64846F56AB}" srcOrd="1" destOrd="0" parTransId="{DBE67208-5A83-4451-AA70-6DF753BAA59B}" sibTransId="{920C3600-73E0-4D4C-9787-10A7EAB4ECDC}"/>
    <dgm:cxn modelId="{93CB35AC-B576-435F-B059-C75A7BECB704}" type="presOf" srcId="{9AE32544-BC4C-4CAA-ABEF-EBE97CFEB873}" destId="{EBFA8137-BEDF-4C9D-9B6E-B438D91EBFFC}" srcOrd="0" destOrd="0" presId="urn:microsoft.com/office/officeart/2005/8/layout/cycle8"/>
    <dgm:cxn modelId="{A6AF49AE-0993-4FDD-BED5-C31E46E9AF71}" type="presOf" srcId="{2D3EF82B-C9BF-4D8F-9EB6-96254162C569}" destId="{15D132B4-3190-4C2B-A6B7-0B18369D6E57}" srcOrd="1" destOrd="0" presId="urn:microsoft.com/office/officeart/2005/8/layout/cycle8"/>
    <dgm:cxn modelId="{C4FCE8B1-973C-4E2A-9F78-0FD73B7D47D3}" type="presOf" srcId="{9AE32544-BC4C-4CAA-ABEF-EBE97CFEB873}" destId="{9FA02252-F662-4A7A-B199-7CF06FB20434}" srcOrd="1" destOrd="0" presId="urn:microsoft.com/office/officeart/2005/8/layout/cycle8"/>
    <dgm:cxn modelId="{AA0311B5-CCA7-4071-B6A7-DFEF266C51DD}" srcId="{525486A7-F776-437C-9EA4-7D840B8D9751}" destId="{2D3EF82B-C9BF-4D8F-9EB6-96254162C569}" srcOrd="3" destOrd="0" parTransId="{8B417627-7BDD-4F7C-B816-931667178E7B}" sibTransId="{67F13F8D-DB21-4B99-8003-63239D1A006D}"/>
    <dgm:cxn modelId="{322BBFB5-582F-4D54-9D3F-1A2E7113947A}" type="presOf" srcId="{E4E69837-26AC-41EB-A533-8C64846F56AB}" destId="{78114E2A-FA75-43C9-B078-3004AE4D0616}" srcOrd="0" destOrd="0" presId="urn:microsoft.com/office/officeart/2005/8/layout/cycle8"/>
    <dgm:cxn modelId="{593AFFC0-D80F-46BE-91D7-92DE3759B75B}" type="presOf" srcId="{4EF33A82-5703-4C51-9C15-66FBBC1D4B18}" destId="{AF0F2227-0803-424F-81D4-E6176CF2A8DF}" srcOrd="1" destOrd="0" presId="urn:microsoft.com/office/officeart/2005/8/layout/cycle8"/>
    <dgm:cxn modelId="{504E17C4-9864-479E-AF34-DC249710B4F9}" type="presOf" srcId="{1F8C2AE8-00CB-4A39-8232-3595D489A851}" destId="{15EA0E3B-FDBF-4126-AF36-C112675DAA18}" srcOrd="0" destOrd="0" presId="urn:microsoft.com/office/officeart/2005/8/layout/cycle8"/>
    <dgm:cxn modelId="{3ADECCD4-E8A6-42E9-8E82-8AD35B59334B}" srcId="{525486A7-F776-437C-9EA4-7D840B8D9751}" destId="{EC8F9151-1747-4D75-95D1-CDD1CA1BF7DA}" srcOrd="0" destOrd="0" parTransId="{E6CD4CD8-FDE9-42FE-8A94-AACDBBE03196}" sibTransId="{BF7E2933-32C8-4E26-8D67-72CDCE8567A0}"/>
    <dgm:cxn modelId="{54D192DD-599A-4006-BFCC-B868676E5F92}" type="presOf" srcId="{EC8F9151-1747-4D75-95D1-CDD1CA1BF7DA}" destId="{B79B243D-418F-4A9C-A177-1F9DC199508A}" srcOrd="1" destOrd="0" presId="urn:microsoft.com/office/officeart/2005/8/layout/cycle8"/>
    <dgm:cxn modelId="{814430E2-845F-438F-B472-DB9F9D70A009}" type="presOf" srcId="{E4E69837-26AC-41EB-A533-8C64846F56AB}" destId="{29FD019B-B109-4FC3-91F7-5AD43E95548B}" srcOrd="1" destOrd="0" presId="urn:microsoft.com/office/officeart/2005/8/layout/cycle8"/>
    <dgm:cxn modelId="{A9816CE3-2008-403D-8BF0-AD34E8EFCB0C}" type="presOf" srcId="{4EF33A82-5703-4C51-9C15-66FBBC1D4B18}" destId="{019EBB7D-A86D-4636-B04B-C80D8C92F1D5}" srcOrd="0" destOrd="0" presId="urn:microsoft.com/office/officeart/2005/8/layout/cycle8"/>
    <dgm:cxn modelId="{20009CFA-D7D5-4587-AE15-96C9F99AC78C}" type="presOf" srcId="{2D3EF82B-C9BF-4D8F-9EB6-96254162C569}" destId="{2F5B0DD0-1B6E-4B1D-A262-8072D1F27B41}" srcOrd="0" destOrd="0" presId="urn:microsoft.com/office/officeart/2005/8/layout/cycle8"/>
    <dgm:cxn modelId="{BB077430-07FB-4832-80DB-5F8C0A79ED58}" type="presParOf" srcId="{E0F5F975-F5BE-4853-B78C-BB2B1EE901FD}" destId="{7124C63A-781F-4D25-9CE5-8491FEA5C909}" srcOrd="0" destOrd="0" presId="urn:microsoft.com/office/officeart/2005/8/layout/cycle8"/>
    <dgm:cxn modelId="{58F70B03-CB86-4D6C-9C06-44651A0265C9}" type="presParOf" srcId="{E0F5F975-F5BE-4853-B78C-BB2B1EE901FD}" destId="{E279384E-C881-4C35-A86D-0EFD114FFB67}" srcOrd="1" destOrd="0" presId="urn:microsoft.com/office/officeart/2005/8/layout/cycle8"/>
    <dgm:cxn modelId="{49DC0C7A-B2EF-4390-A825-836B926FE5B1}" type="presParOf" srcId="{E0F5F975-F5BE-4853-B78C-BB2B1EE901FD}" destId="{F30AC412-2333-4AA5-87D7-584FB09AB115}" srcOrd="2" destOrd="0" presId="urn:microsoft.com/office/officeart/2005/8/layout/cycle8"/>
    <dgm:cxn modelId="{D5314568-2735-4D0C-AA2A-75D42F1C35D4}" type="presParOf" srcId="{E0F5F975-F5BE-4853-B78C-BB2B1EE901FD}" destId="{B79B243D-418F-4A9C-A177-1F9DC199508A}" srcOrd="3" destOrd="0" presId="urn:microsoft.com/office/officeart/2005/8/layout/cycle8"/>
    <dgm:cxn modelId="{D894D5B0-2BCA-46DB-9BC7-A3EAA3FB748A}" type="presParOf" srcId="{E0F5F975-F5BE-4853-B78C-BB2B1EE901FD}" destId="{78114E2A-FA75-43C9-B078-3004AE4D0616}" srcOrd="4" destOrd="0" presId="urn:microsoft.com/office/officeart/2005/8/layout/cycle8"/>
    <dgm:cxn modelId="{BC682D32-FB4F-44B3-902F-4C33E55656A8}" type="presParOf" srcId="{E0F5F975-F5BE-4853-B78C-BB2B1EE901FD}" destId="{5696D162-09ED-4618-A366-77509BAD8441}" srcOrd="5" destOrd="0" presId="urn:microsoft.com/office/officeart/2005/8/layout/cycle8"/>
    <dgm:cxn modelId="{7BD76AF0-B382-4D6A-BBB9-7FCCC2856B6A}" type="presParOf" srcId="{E0F5F975-F5BE-4853-B78C-BB2B1EE901FD}" destId="{082EF51C-1E7A-45A3-B6EA-89B4ED4D64B9}" srcOrd="6" destOrd="0" presId="urn:microsoft.com/office/officeart/2005/8/layout/cycle8"/>
    <dgm:cxn modelId="{ED3C1864-F98E-4C1B-87EA-2B6D8DBB3F33}" type="presParOf" srcId="{E0F5F975-F5BE-4853-B78C-BB2B1EE901FD}" destId="{29FD019B-B109-4FC3-91F7-5AD43E95548B}" srcOrd="7" destOrd="0" presId="urn:microsoft.com/office/officeart/2005/8/layout/cycle8"/>
    <dgm:cxn modelId="{64771ABE-28D5-4F72-B491-9E84260295A9}" type="presParOf" srcId="{E0F5F975-F5BE-4853-B78C-BB2B1EE901FD}" destId="{EBFA8137-BEDF-4C9D-9B6E-B438D91EBFFC}" srcOrd="8" destOrd="0" presId="urn:microsoft.com/office/officeart/2005/8/layout/cycle8"/>
    <dgm:cxn modelId="{15F07117-F638-4105-84C0-5B0AD794967F}" type="presParOf" srcId="{E0F5F975-F5BE-4853-B78C-BB2B1EE901FD}" destId="{EB35D9CB-AFB0-43D7-9D06-510249C7AC32}" srcOrd="9" destOrd="0" presId="urn:microsoft.com/office/officeart/2005/8/layout/cycle8"/>
    <dgm:cxn modelId="{F25F5E52-21BC-4D47-B49A-A693D41C8D6F}" type="presParOf" srcId="{E0F5F975-F5BE-4853-B78C-BB2B1EE901FD}" destId="{337DFBB4-334C-4A44-AF63-02E4F8A8B56C}" srcOrd="10" destOrd="0" presId="urn:microsoft.com/office/officeart/2005/8/layout/cycle8"/>
    <dgm:cxn modelId="{F3849D7D-AE3E-42FF-BD27-E82970EEA0DE}" type="presParOf" srcId="{E0F5F975-F5BE-4853-B78C-BB2B1EE901FD}" destId="{9FA02252-F662-4A7A-B199-7CF06FB20434}" srcOrd="11" destOrd="0" presId="urn:microsoft.com/office/officeart/2005/8/layout/cycle8"/>
    <dgm:cxn modelId="{3E362841-A7E0-4589-8141-3781761B0EE4}" type="presParOf" srcId="{E0F5F975-F5BE-4853-B78C-BB2B1EE901FD}" destId="{2F5B0DD0-1B6E-4B1D-A262-8072D1F27B41}" srcOrd="12" destOrd="0" presId="urn:microsoft.com/office/officeart/2005/8/layout/cycle8"/>
    <dgm:cxn modelId="{8EE31E43-EF86-4FCD-AF41-A96E2B1531E1}" type="presParOf" srcId="{E0F5F975-F5BE-4853-B78C-BB2B1EE901FD}" destId="{36257F01-3C6A-4CD3-B627-6925CEB8493C}" srcOrd="13" destOrd="0" presId="urn:microsoft.com/office/officeart/2005/8/layout/cycle8"/>
    <dgm:cxn modelId="{954E7810-3EAE-4857-89D2-1175651E1106}" type="presParOf" srcId="{E0F5F975-F5BE-4853-B78C-BB2B1EE901FD}" destId="{A23775B2-07FB-48D9-AB16-AF438221C894}" srcOrd="14" destOrd="0" presId="urn:microsoft.com/office/officeart/2005/8/layout/cycle8"/>
    <dgm:cxn modelId="{7DA8AA2B-8DB7-40E5-96F0-435217B08DC5}" type="presParOf" srcId="{E0F5F975-F5BE-4853-B78C-BB2B1EE901FD}" destId="{15D132B4-3190-4C2B-A6B7-0B18369D6E57}" srcOrd="15" destOrd="0" presId="urn:microsoft.com/office/officeart/2005/8/layout/cycle8"/>
    <dgm:cxn modelId="{4F2EBB89-7FF7-4FDE-BF00-A059252F3F46}" type="presParOf" srcId="{E0F5F975-F5BE-4853-B78C-BB2B1EE901FD}" destId="{15EA0E3B-FDBF-4126-AF36-C112675DAA18}" srcOrd="16" destOrd="0" presId="urn:microsoft.com/office/officeart/2005/8/layout/cycle8"/>
    <dgm:cxn modelId="{AF575835-4557-437F-BB86-4C9A5905A477}" type="presParOf" srcId="{E0F5F975-F5BE-4853-B78C-BB2B1EE901FD}" destId="{B53095F7-8C34-442A-82E9-0437CF8568B2}" srcOrd="17" destOrd="0" presId="urn:microsoft.com/office/officeart/2005/8/layout/cycle8"/>
    <dgm:cxn modelId="{43C3A115-A1FD-4146-B4DC-B50EF031ABF3}" type="presParOf" srcId="{E0F5F975-F5BE-4853-B78C-BB2B1EE901FD}" destId="{62E1A95B-D3B7-42C5-8377-547C1F773DB6}" srcOrd="18" destOrd="0" presId="urn:microsoft.com/office/officeart/2005/8/layout/cycle8"/>
    <dgm:cxn modelId="{471D14EB-86AB-4342-8557-CD1965BA69B3}" type="presParOf" srcId="{E0F5F975-F5BE-4853-B78C-BB2B1EE901FD}" destId="{571F4F30-C399-4932-ACB5-0B751E08034D}" srcOrd="19" destOrd="0" presId="urn:microsoft.com/office/officeart/2005/8/layout/cycle8"/>
    <dgm:cxn modelId="{BF619712-7632-438D-A3D5-6A5E84458B07}" type="presParOf" srcId="{E0F5F975-F5BE-4853-B78C-BB2B1EE901FD}" destId="{019EBB7D-A86D-4636-B04B-C80D8C92F1D5}" srcOrd="20" destOrd="0" presId="urn:microsoft.com/office/officeart/2005/8/layout/cycle8"/>
    <dgm:cxn modelId="{2A953A3E-E427-4982-B5B6-04906D6AC368}" type="presParOf" srcId="{E0F5F975-F5BE-4853-B78C-BB2B1EE901FD}" destId="{BE95ECAC-E8A0-4D67-945C-33E8AEB71D02}" srcOrd="21" destOrd="0" presId="urn:microsoft.com/office/officeart/2005/8/layout/cycle8"/>
    <dgm:cxn modelId="{D8000F5B-49A6-401E-936A-890CAAA1EBA8}" type="presParOf" srcId="{E0F5F975-F5BE-4853-B78C-BB2B1EE901FD}" destId="{AB2FE868-0F10-402A-B825-4FD259256EAA}" srcOrd="22" destOrd="0" presId="urn:microsoft.com/office/officeart/2005/8/layout/cycle8"/>
    <dgm:cxn modelId="{78FA595F-ECFF-4C5D-9C58-01C97B022FDF}" type="presParOf" srcId="{E0F5F975-F5BE-4853-B78C-BB2B1EE901FD}" destId="{AF0F2227-0803-424F-81D4-E6176CF2A8DF}" srcOrd="23" destOrd="0" presId="urn:microsoft.com/office/officeart/2005/8/layout/cycle8"/>
    <dgm:cxn modelId="{1BA01FE5-A2E4-4175-990A-EA0085CD3A06}" type="presParOf" srcId="{E0F5F975-F5BE-4853-B78C-BB2B1EE901FD}" destId="{91D678ED-4C89-430F-A3A4-926C917C5200}" srcOrd="24" destOrd="0" presId="urn:microsoft.com/office/officeart/2005/8/layout/cycle8"/>
    <dgm:cxn modelId="{98AB0994-07E4-4DF7-A002-78A4D333AF8A}" type="presParOf" srcId="{E0F5F975-F5BE-4853-B78C-BB2B1EE901FD}" destId="{A30BF026-15E0-44E0-883B-6ECB3251198C}" srcOrd="25" destOrd="0" presId="urn:microsoft.com/office/officeart/2005/8/layout/cycle8"/>
    <dgm:cxn modelId="{B00C7FBC-FEB5-4009-AB3C-C51107585AD7}" type="presParOf" srcId="{E0F5F975-F5BE-4853-B78C-BB2B1EE901FD}" destId="{ED27E5F5-0B1B-40C1-BD8D-0DD5ABAF3B1D}" srcOrd="26" destOrd="0" presId="urn:microsoft.com/office/officeart/2005/8/layout/cycle8"/>
    <dgm:cxn modelId="{CD871426-8FD4-4640-BCAB-856AD5F253B9}" type="presParOf" srcId="{E0F5F975-F5BE-4853-B78C-BB2B1EE901FD}" destId="{E7488320-1785-4C9D-B6F6-8A3549DF88E2}" srcOrd="27" destOrd="0" presId="urn:microsoft.com/office/officeart/2005/8/layout/cycle8"/>
    <dgm:cxn modelId="{E65CAE1A-F47D-4E1D-B068-CBD6D2D0A1C7}" type="presParOf" srcId="{E0F5F975-F5BE-4853-B78C-BB2B1EE901FD}" destId="{5D8B2A95-1268-422E-99DE-25BD5C7BAD6D}" srcOrd="28" destOrd="0" presId="urn:microsoft.com/office/officeart/2005/8/layout/cycle8"/>
    <dgm:cxn modelId="{542234DB-0FFC-4343-9841-7D5C46F5EF1F}" type="presParOf" srcId="{E0F5F975-F5BE-4853-B78C-BB2B1EE901FD}" destId="{6FE67372-4E86-4BC0-B032-BDFA4A6DE756}" srcOrd="29" destOrd="0" presId="urn:microsoft.com/office/officeart/2005/8/layout/cycle8"/>
    <dgm:cxn modelId="{1E9D21E1-2B04-44BD-8A5F-90FBA512162B}" type="presParOf" srcId="{E0F5F975-F5BE-4853-B78C-BB2B1EE901FD}" destId="{6823C1AD-16B2-4EB6-A898-6A26834283D7}" srcOrd="30" destOrd="0" presId="urn:microsoft.com/office/officeart/2005/8/layout/cycle8"/>
    <dgm:cxn modelId="{D29817AA-4D0E-4A32-AD7F-8594DCD424DB}" type="presParOf" srcId="{E0F5F975-F5BE-4853-B78C-BB2B1EE901FD}" destId="{2B173088-AE26-4F60-872E-38589DE85FDE}" srcOrd="31" destOrd="0" presId="urn:microsoft.com/office/officeart/2005/8/layout/cycle8"/>
    <dgm:cxn modelId="{14881D90-891C-44FD-A820-A207A7CE81D4}" type="presParOf" srcId="{E0F5F975-F5BE-4853-B78C-BB2B1EE901FD}" destId="{C57A8F42-7666-494F-89A8-DA3A79742B4C}" srcOrd="32" destOrd="0" presId="urn:microsoft.com/office/officeart/2005/8/layout/cycle8"/>
    <dgm:cxn modelId="{69058750-745E-4C7C-90FA-68A3580FA8A2}" type="presParOf" srcId="{E0F5F975-F5BE-4853-B78C-BB2B1EE901FD}" destId="{92D2FFCD-CA6B-47B9-9804-F4ECDD846ABA}" srcOrd="33" destOrd="0" presId="urn:microsoft.com/office/officeart/2005/8/layout/cycle8"/>
    <dgm:cxn modelId="{7B51A455-0570-4C9E-94DE-8CC7B2A60EA3}" type="presParOf" srcId="{E0F5F975-F5BE-4853-B78C-BB2B1EE901FD}" destId="{301042AD-4E9F-4024-9B23-51139F347CC5}" srcOrd="3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4C63A-781F-4D25-9CE5-8491FEA5C909}">
      <dsp:nvSpPr>
        <dsp:cNvPr id="0" name=""/>
        <dsp:cNvSpPr/>
      </dsp:nvSpPr>
      <dsp:spPr>
        <a:xfrm>
          <a:off x="777645" y="312119"/>
          <a:ext cx="4298043" cy="4298043"/>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Slowed Speech</a:t>
          </a:r>
        </a:p>
      </dsp:txBody>
      <dsp:txXfrm>
        <a:off x="3035653" y="711223"/>
        <a:ext cx="1023343" cy="818674"/>
      </dsp:txXfrm>
    </dsp:sp>
    <dsp:sp modelId="{78114E2A-FA75-43C9-B078-3004AE4D0616}">
      <dsp:nvSpPr>
        <dsp:cNvPr id="0" name=""/>
        <dsp:cNvSpPr/>
      </dsp:nvSpPr>
      <dsp:spPr>
        <a:xfrm>
          <a:off x="832906" y="381195"/>
          <a:ext cx="4298043" cy="4298043"/>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Slowed response</a:t>
          </a:r>
        </a:p>
      </dsp:txBody>
      <dsp:txXfrm>
        <a:off x="3751994" y="1939236"/>
        <a:ext cx="1176845" cy="716340"/>
      </dsp:txXfrm>
    </dsp:sp>
    <dsp:sp modelId="{EBFA8137-BEDF-4C9D-9B6E-B438D91EBFFC}">
      <dsp:nvSpPr>
        <dsp:cNvPr id="0" name=""/>
        <dsp:cNvSpPr/>
      </dsp:nvSpPr>
      <dsp:spPr>
        <a:xfrm>
          <a:off x="812951" y="468179"/>
          <a:ext cx="4298043" cy="4298043"/>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Memory lapse / loss</a:t>
          </a:r>
        </a:p>
      </dsp:txBody>
      <dsp:txXfrm>
        <a:off x="3572908" y="3013746"/>
        <a:ext cx="1023343" cy="793091"/>
      </dsp:txXfrm>
    </dsp:sp>
    <dsp:sp modelId="{2F5B0DD0-1B6E-4B1D-A262-8072D1F27B41}">
      <dsp:nvSpPr>
        <dsp:cNvPr id="0" name=""/>
        <dsp:cNvSpPr/>
      </dsp:nvSpPr>
      <dsp:spPr>
        <a:xfrm>
          <a:off x="733130" y="506555"/>
          <a:ext cx="4298043" cy="4298043"/>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Loss of drive</a:t>
          </a:r>
        </a:p>
      </dsp:txBody>
      <dsp:txXfrm>
        <a:off x="2383271" y="3883588"/>
        <a:ext cx="997760" cy="716340"/>
      </dsp:txXfrm>
    </dsp:sp>
    <dsp:sp modelId="{15EA0E3B-FDBF-4126-AF36-C112675DAA18}">
      <dsp:nvSpPr>
        <dsp:cNvPr id="0" name=""/>
        <dsp:cNvSpPr/>
      </dsp:nvSpPr>
      <dsp:spPr>
        <a:xfrm>
          <a:off x="653309" y="468179"/>
          <a:ext cx="4298043" cy="4298043"/>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Loss of initiative</a:t>
          </a:r>
        </a:p>
      </dsp:txBody>
      <dsp:txXfrm>
        <a:off x="1168051" y="3013746"/>
        <a:ext cx="1023343" cy="793091"/>
      </dsp:txXfrm>
    </dsp:sp>
    <dsp:sp modelId="{019EBB7D-A86D-4636-B04B-C80D8C92F1D5}">
      <dsp:nvSpPr>
        <dsp:cNvPr id="0" name=""/>
        <dsp:cNvSpPr/>
      </dsp:nvSpPr>
      <dsp:spPr>
        <a:xfrm>
          <a:off x="633354" y="381195"/>
          <a:ext cx="4298043" cy="4298043"/>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Decreased concentration</a:t>
          </a:r>
        </a:p>
      </dsp:txBody>
      <dsp:txXfrm>
        <a:off x="835464" y="1939236"/>
        <a:ext cx="1176845" cy="716340"/>
      </dsp:txXfrm>
    </dsp:sp>
    <dsp:sp modelId="{91D678ED-4C89-430F-A3A4-926C917C5200}">
      <dsp:nvSpPr>
        <dsp:cNvPr id="0" name=""/>
        <dsp:cNvSpPr/>
      </dsp:nvSpPr>
      <dsp:spPr>
        <a:xfrm>
          <a:off x="688614" y="312119"/>
          <a:ext cx="4298043" cy="4298043"/>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Difficulty learning new tasks</a:t>
          </a:r>
        </a:p>
      </dsp:txBody>
      <dsp:txXfrm>
        <a:off x="1705306" y="711223"/>
        <a:ext cx="1023343" cy="818674"/>
      </dsp:txXfrm>
    </dsp:sp>
    <dsp:sp modelId="{5D8B2A95-1268-422E-99DE-25BD5C7BAD6D}">
      <dsp:nvSpPr>
        <dsp:cNvPr id="0" name=""/>
        <dsp:cNvSpPr/>
      </dsp:nvSpPr>
      <dsp:spPr>
        <a:xfrm>
          <a:off x="511362" y="46050"/>
          <a:ext cx="4830181" cy="4830181"/>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E67372-4E86-4BC0-B032-BDFA4A6DE756}">
      <dsp:nvSpPr>
        <dsp:cNvPr id="0" name=""/>
        <dsp:cNvSpPr/>
      </dsp:nvSpPr>
      <dsp:spPr>
        <a:xfrm>
          <a:off x="566970" y="115432"/>
          <a:ext cx="4830181" cy="4830181"/>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23C1AD-16B2-4EB6-A898-6A26834283D7}">
      <dsp:nvSpPr>
        <dsp:cNvPr id="0" name=""/>
        <dsp:cNvSpPr/>
      </dsp:nvSpPr>
      <dsp:spPr>
        <a:xfrm>
          <a:off x="546944" y="202214"/>
          <a:ext cx="4830181" cy="4830181"/>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173088-AE26-4F60-872E-38589DE85FDE}">
      <dsp:nvSpPr>
        <dsp:cNvPr id="0" name=""/>
        <dsp:cNvSpPr/>
      </dsp:nvSpPr>
      <dsp:spPr>
        <a:xfrm>
          <a:off x="467061" y="240373"/>
          <a:ext cx="4830181" cy="4830181"/>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7A8F42-7666-494F-89A8-DA3A79742B4C}">
      <dsp:nvSpPr>
        <dsp:cNvPr id="0" name=""/>
        <dsp:cNvSpPr/>
      </dsp:nvSpPr>
      <dsp:spPr>
        <a:xfrm>
          <a:off x="387177" y="202214"/>
          <a:ext cx="4830181" cy="4830181"/>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D2FFCD-CA6B-47B9-9804-F4ECDD846ABA}">
      <dsp:nvSpPr>
        <dsp:cNvPr id="0" name=""/>
        <dsp:cNvSpPr/>
      </dsp:nvSpPr>
      <dsp:spPr>
        <a:xfrm>
          <a:off x="367151" y="115432"/>
          <a:ext cx="4830181" cy="4830181"/>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1042AD-4E9F-4024-9B23-51139F347CC5}">
      <dsp:nvSpPr>
        <dsp:cNvPr id="0" name=""/>
        <dsp:cNvSpPr/>
      </dsp:nvSpPr>
      <dsp:spPr>
        <a:xfrm>
          <a:off x="422759" y="46050"/>
          <a:ext cx="4830181" cy="4830181"/>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DF5B8C-26A8-4E8A-9400-2FF0A62D20F7}"/>
              </a:ext>
            </a:extLst>
          </p:cNvPr>
          <p:cNvSpPr>
            <a:spLocks noGrp="1"/>
          </p:cNvSpPr>
          <p:nvPr>
            <p:ph type="hdr" sz="quarter"/>
          </p:nvPr>
        </p:nvSpPr>
        <p:spPr>
          <a:xfrm>
            <a:off x="0" y="1"/>
            <a:ext cx="3043343" cy="467071"/>
          </a:xfrm>
          <a:prstGeom prst="rect">
            <a:avLst/>
          </a:prstGeom>
        </p:spPr>
        <p:txBody>
          <a:bodyPr vert="horz" lIns="93312" tIns="46656" rIns="93312" bIns="46656" rtlCol="0"/>
          <a:lstStyle>
            <a:lvl1pPr algn="l">
              <a:defRPr sz="1300"/>
            </a:lvl1pPr>
          </a:lstStyle>
          <a:p>
            <a:endParaRPr lang="en-US"/>
          </a:p>
        </p:txBody>
      </p:sp>
      <p:sp>
        <p:nvSpPr>
          <p:cNvPr id="3" name="Date Placeholder 2">
            <a:extLst>
              <a:ext uri="{FF2B5EF4-FFF2-40B4-BE49-F238E27FC236}">
                <a16:creationId xmlns:a16="http://schemas.microsoft.com/office/drawing/2014/main" id="{E127DF3B-8191-4F4C-9010-FE0A32818D83}"/>
              </a:ext>
            </a:extLst>
          </p:cNvPr>
          <p:cNvSpPr>
            <a:spLocks noGrp="1"/>
          </p:cNvSpPr>
          <p:nvPr>
            <p:ph type="dt" sz="quarter" idx="1"/>
          </p:nvPr>
        </p:nvSpPr>
        <p:spPr>
          <a:xfrm>
            <a:off x="3978132" y="1"/>
            <a:ext cx="3043343" cy="467071"/>
          </a:xfrm>
          <a:prstGeom prst="rect">
            <a:avLst/>
          </a:prstGeom>
        </p:spPr>
        <p:txBody>
          <a:bodyPr vert="horz" lIns="93312" tIns="46656" rIns="93312" bIns="46656" rtlCol="0"/>
          <a:lstStyle>
            <a:lvl1pPr algn="r">
              <a:defRPr sz="1300"/>
            </a:lvl1pPr>
          </a:lstStyle>
          <a:p>
            <a:fld id="{CC395879-FD80-4764-9045-6B841E20CDE1}" type="datetimeFigureOut">
              <a:rPr lang="en-US" smtClean="0"/>
              <a:t>9/19/2024</a:t>
            </a:fld>
            <a:endParaRPr lang="en-US"/>
          </a:p>
        </p:txBody>
      </p:sp>
      <p:sp>
        <p:nvSpPr>
          <p:cNvPr id="4" name="Footer Placeholder 3">
            <a:extLst>
              <a:ext uri="{FF2B5EF4-FFF2-40B4-BE49-F238E27FC236}">
                <a16:creationId xmlns:a16="http://schemas.microsoft.com/office/drawing/2014/main" id="{30B9D6F1-8384-4385-8BC5-481148CDA36E}"/>
              </a:ext>
            </a:extLst>
          </p:cNvPr>
          <p:cNvSpPr>
            <a:spLocks noGrp="1"/>
          </p:cNvSpPr>
          <p:nvPr>
            <p:ph type="ftr" sz="quarter" idx="2"/>
          </p:nvPr>
        </p:nvSpPr>
        <p:spPr>
          <a:xfrm>
            <a:off x="0" y="8842030"/>
            <a:ext cx="3043343" cy="467070"/>
          </a:xfrm>
          <a:prstGeom prst="rect">
            <a:avLst/>
          </a:prstGeom>
        </p:spPr>
        <p:txBody>
          <a:bodyPr vert="horz" lIns="93312" tIns="46656" rIns="93312" bIns="4665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0B5C3C0E-7BD7-42E6-A3E0-69550764212B}"/>
              </a:ext>
            </a:extLst>
          </p:cNvPr>
          <p:cNvSpPr>
            <a:spLocks noGrp="1"/>
          </p:cNvSpPr>
          <p:nvPr>
            <p:ph type="sldNum" sz="quarter" idx="3"/>
          </p:nvPr>
        </p:nvSpPr>
        <p:spPr>
          <a:xfrm>
            <a:off x="3978132" y="8842030"/>
            <a:ext cx="3043343" cy="467070"/>
          </a:xfrm>
          <a:prstGeom prst="rect">
            <a:avLst/>
          </a:prstGeom>
        </p:spPr>
        <p:txBody>
          <a:bodyPr vert="horz" lIns="93312" tIns="46656" rIns="93312" bIns="46656" rtlCol="0" anchor="b"/>
          <a:lstStyle>
            <a:lvl1pPr algn="r">
              <a:defRPr sz="1300"/>
            </a:lvl1pPr>
          </a:lstStyle>
          <a:p>
            <a:fld id="{075506F1-7A61-4348-A47A-075BC060BA4E}" type="slidenum">
              <a:rPr lang="en-US" smtClean="0"/>
              <a:t>‹#›</a:t>
            </a:fld>
            <a:endParaRPr lang="en-US"/>
          </a:p>
        </p:txBody>
      </p:sp>
    </p:spTree>
    <p:extLst>
      <p:ext uri="{BB962C8B-B14F-4D97-AF65-F5344CB8AC3E}">
        <p14:creationId xmlns:p14="http://schemas.microsoft.com/office/powerpoint/2010/main" val="31598832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9T16:25:01.554"/>
    </inkml:context>
    <inkml:brush xml:id="br0">
      <inkml:brushProperty name="width" value="0.05" units="cm"/>
      <inkml:brushProperty name="height" value="0.05" units="cm"/>
      <inkml:brushProperty name="color" value="#E71224"/>
    </inkml:brush>
  </inkml:definitions>
  <inkml:trace contextRef="#ctx0" brushRef="#br0">4210 396 24575,'-1'-2'0,"-1"-1"0,0 1 0,0 0 0,0-1 0,0 1 0,-1 0 0,1 0 0,-1 1 0,1-1 0,-1 0 0,0 1 0,1 0 0,-1-1 0,0 1 0,-4-1 0,-2-2 0,-42-21 0,-1 2 0,-1 3 0,-97-24 0,-315-43 0,464 87 0,-413-52 0,74 11 0,61 4 0,-355 5 0,554 32 0,0 4 0,0 4 0,1 3 0,-118 33 0,81-9 0,1 6 0,3 4 0,-160 91 0,207-97 0,3 3 0,1 3 0,-82 79 0,121-105 0,1 2 0,1 1 0,1 0 0,1 2 0,0 0 0,2 1 0,-22 45 0,20-18 0,2 0 0,2 1 0,2 1 0,-7 92 0,13-31 0,11 140 0,-2-221 0,2-1 0,2 0 0,1 0 0,1-1 0,2 0 0,1-1 0,1 0 0,2-1 0,32 49 0,7 23 0,-33-61 0,28 43 0,-7-27 0,2-2 0,2-1 0,3-3 0,88 71 0,-22-34 0,153 88 0,-228-151 0,1-3 0,1-1 0,1-2 0,0-2 0,1-1 0,81 16 0,58-19 0,-116-4 0,0-3 0,71-4 0,134-17 0,-41 1 0,594 11 0,-422 5 0,-336-1 0,-1-4 0,1-3 0,-1-2 0,-1-4 0,95-28 0,-126 28 0,-1-1 0,0-1 0,-1-1 0,-1-2 0,0-2 0,-2-1 0,0-1 0,-1-1 0,-1-1 0,-1-2 0,36-44 0,-2-4 0,-39 49 0,-2 0 0,0-1 0,-1-1 0,14-29 0,22-74 0,64-228 0,-87 253 0,-20 57 0,-1 0 0,3-52 0,-7 47 0,2-51 0,-6-136 0,-4 116 0,1 96 0,-1 1 0,-1-1 0,-1 1 0,-2-1 0,-1 1 0,0 1 0,-21-45 0,12 38 0,-1 0 0,-2 1 0,-1 1 0,-1 1 0,-33-35 0,-22 0 0,58 52 0,-1 1 0,1 0 0,-2 2 0,1 0 0,-40-11 0,-87-3-1365,127 17-5461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2" tIns="46656" rIns="93312" bIns="46656" rtlCol="0"/>
          <a:lstStyle>
            <a:lvl1pPr algn="l">
              <a:defRPr sz="1300"/>
            </a:lvl1pPr>
          </a:lstStyle>
          <a:p>
            <a:endParaRPr lang="en-US"/>
          </a:p>
        </p:txBody>
      </p:sp>
      <p:sp>
        <p:nvSpPr>
          <p:cNvPr id="3" name="Date Placeholder 2"/>
          <p:cNvSpPr>
            <a:spLocks noGrp="1"/>
          </p:cNvSpPr>
          <p:nvPr>
            <p:ph type="dt" idx="1"/>
          </p:nvPr>
        </p:nvSpPr>
        <p:spPr>
          <a:xfrm>
            <a:off x="3978132" y="1"/>
            <a:ext cx="3043343" cy="467071"/>
          </a:xfrm>
          <a:prstGeom prst="rect">
            <a:avLst/>
          </a:prstGeom>
        </p:spPr>
        <p:txBody>
          <a:bodyPr vert="horz" lIns="93312" tIns="46656" rIns="93312" bIns="46656" rtlCol="0"/>
          <a:lstStyle>
            <a:lvl1pPr algn="r">
              <a:defRPr sz="1300"/>
            </a:lvl1pPr>
          </a:lstStyle>
          <a:p>
            <a:fld id="{F2961AE6-8E96-4E60-96F9-88D0BCEAD68F}" type="datetimeFigureOut">
              <a:rPr lang="en-US" smtClean="0"/>
              <a:t>9/19/2024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2" tIns="46656" rIns="93312" bIns="46656"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2" tIns="46656" rIns="93312" bIns="46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2" tIns="46656" rIns="93312" bIns="46656" rtlCol="0" anchor="b"/>
          <a:lstStyle>
            <a:lvl1pPr algn="l">
              <a:defRPr sz="13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2" tIns="46656" rIns="93312" bIns="46656" rtlCol="0" anchor="b"/>
          <a:lstStyle>
            <a:lvl1pPr algn="r">
              <a:defRPr sz="1300"/>
            </a:lvl1pPr>
          </a:lstStyle>
          <a:p>
            <a:fld id="{7DFF4CCF-0BF7-41F7-884E-AA961699A988}" type="slidenum">
              <a:rPr lang="en-US" smtClean="0"/>
              <a:t>‹#›</a:t>
            </a:fld>
            <a:endParaRPr lang="en-US"/>
          </a:p>
        </p:txBody>
      </p:sp>
    </p:spTree>
    <p:extLst>
      <p:ext uri="{BB962C8B-B14F-4D97-AF65-F5344CB8AC3E}">
        <p14:creationId xmlns:p14="http://schemas.microsoft.com/office/powerpoint/2010/main" val="143149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7B25-93D8-409E-B51A-3F2EF317B2A8}"/>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55444B-4167-4613-AFBB-EE10D08D2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98BA06-A973-40BF-8589-61F485F3D475}"/>
              </a:ext>
            </a:extLst>
          </p:cNvPr>
          <p:cNvSpPr>
            <a:spLocks noGrp="1"/>
          </p:cNvSpPr>
          <p:nvPr>
            <p:ph type="dt" sz="half" idx="10"/>
          </p:nvPr>
        </p:nvSpPr>
        <p:spPr/>
        <p:txBody>
          <a:bodyPr/>
          <a:lstStyle/>
          <a:p>
            <a:fld id="{6216CECA-E020-4A89-8D79-298A041F5E49}" type="datetime7">
              <a:rPr lang="en-US" smtClean="0"/>
              <a:t>Sep-24</a:t>
            </a:fld>
            <a:endParaRPr lang="en-US"/>
          </a:p>
        </p:txBody>
      </p:sp>
      <p:sp>
        <p:nvSpPr>
          <p:cNvPr id="5" name="Footer Placeholder 4">
            <a:extLst>
              <a:ext uri="{FF2B5EF4-FFF2-40B4-BE49-F238E27FC236}">
                <a16:creationId xmlns:a16="http://schemas.microsoft.com/office/drawing/2014/main" id="{CFB875A0-82A4-4069-A6C9-E93110869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AF708-198A-4C54-98E5-9206A8A05EE7}"/>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13076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8BA9-8737-4445-9F0C-61CB18ED8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560A8C-B83C-48C8-8DB1-4CFAD43228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FE55E-4990-40BB-8575-CC75242CCF75}"/>
              </a:ext>
            </a:extLst>
          </p:cNvPr>
          <p:cNvSpPr>
            <a:spLocks noGrp="1"/>
          </p:cNvSpPr>
          <p:nvPr>
            <p:ph type="dt" sz="half" idx="10"/>
          </p:nvPr>
        </p:nvSpPr>
        <p:spPr/>
        <p:txBody>
          <a:bodyPr/>
          <a:lstStyle/>
          <a:p>
            <a:fld id="{99929CFD-63D2-48CE-8938-CEB5EF873D7A}" type="datetime7">
              <a:rPr lang="en-US" smtClean="0"/>
              <a:t>Sep-24</a:t>
            </a:fld>
            <a:endParaRPr lang="en-US"/>
          </a:p>
        </p:txBody>
      </p:sp>
      <p:sp>
        <p:nvSpPr>
          <p:cNvPr id="5" name="Footer Placeholder 4">
            <a:extLst>
              <a:ext uri="{FF2B5EF4-FFF2-40B4-BE49-F238E27FC236}">
                <a16:creationId xmlns:a16="http://schemas.microsoft.com/office/drawing/2014/main" id="{6626F74C-CBA7-4D5D-9FEE-C1E5DEE50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60AA7-8F59-4995-AFE6-81DD7CAEF61E}"/>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276889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610E0-8E9E-4E81-B704-87ECEEAD7239}"/>
              </a:ext>
            </a:extLst>
          </p:cNvPr>
          <p:cNvSpPr>
            <a:spLocks noGrp="1"/>
          </p:cNvSpPr>
          <p:nvPr>
            <p:ph type="title" orient="vert"/>
          </p:nvPr>
        </p:nvSpPr>
        <p:spPr>
          <a:xfrm>
            <a:off x="8724900" y="1302587"/>
            <a:ext cx="2628900" cy="4874375"/>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B2D744DB-AC66-4598-AEEB-0A82A6E10D7C}"/>
              </a:ext>
            </a:extLst>
          </p:cNvPr>
          <p:cNvSpPr>
            <a:spLocks noGrp="1"/>
          </p:cNvSpPr>
          <p:nvPr>
            <p:ph type="body" orient="vert" idx="1"/>
          </p:nvPr>
        </p:nvSpPr>
        <p:spPr>
          <a:xfrm>
            <a:off x="838200" y="1302589"/>
            <a:ext cx="7734300" cy="4874374"/>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510121-B355-48F5-8BBD-4933FC3798DC}"/>
              </a:ext>
            </a:extLst>
          </p:cNvPr>
          <p:cNvSpPr>
            <a:spLocks noGrp="1"/>
          </p:cNvSpPr>
          <p:nvPr>
            <p:ph type="dt" sz="half" idx="10"/>
          </p:nvPr>
        </p:nvSpPr>
        <p:spPr/>
        <p:txBody>
          <a:bodyPr/>
          <a:lstStyle/>
          <a:p>
            <a:fld id="{87F7920A-3ABA-4DEF-B904-97B93B95AB86}" type="datetime7">
              <a:rPr lang="en-US" smtClean="0"/>
              <a:t>Sep-24</a:t>
            </a:fld>
            <a:endParaRPr lang="en-US"/>
          </a:p>
        </p:txBody>
      </p:sp>
      <p:sp>
        <p:nvSpPr>
          <p:cNvPr id="5" name="Footer Placeholder 4">
            <a:extLst>
              <a:ext uri="{FF2B5EF4-FFF2-40B4-BE49-F238E27FC236}">
                <a16:creationId xmlns:a16="http://schemas.microsoft.com/office/drawing/2014/main" id="{4674893A-9FCA-40BE-9835-723A51F71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D9E40-913F-4134-9D5C-93A61BA3ACB4}"/>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4233806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9504-4E46-420C-B295-05F427E72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25C28-3337-4845-8169-C69BC0589E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DAEE5-7945-4EB7-92EB-433F22981B52}"/>
              </a:ext>
            </a:extLst>
          </p:cNvPr>
          <p:cNvSpPr>
            <a:spLocks noGrp="1"/>
          </p:cNvSpPr>
          <p:nvPr>
            <p:ph type="dt" sz="half" idx="10"/>
          </p:nvPr>
        </p:nvSpPr>
        <p:spPr/>
        <p:txBody>
          <a:bodyPr/>
          <a:lstStyle/>
          <a:p>
            <a:fld id="{85E04B4F-A9A6-4979-A62F-3306BB9F40EA}" type="datetime7">
              <a:rPr lang="en-US" smtClean="0"/>
              <a:t>Sep-24</a:t>
            </a:fld>
            <a:endParaRPr lang="en-US"/>
          </a:p>
        </p:txBody>
      </p:sp>
      <p:sp>
        <p:nvSpPr>
          <p:cNvPr id="5" name="Footer Placeholder 4">
            <a:extLst>
              <a:ext uri="{FF2B5EF4-FFF2-40B4-BE49-F238E27FC236}">
                <a16:creationId xmlns:a16="http://schemas.microsoft.com/office/drawing/2014/main" id="{8121EAB5-24F1-40D4-AF6C-E0F2BA0F2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BE313-31C6-4250-9ABD-DD1C66712E00}"/>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77588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B490-BFE2-4C58-BA77-D7E57C10B7B5}"/>
              </a:ext>
            </a:extLst>
          </p:cNvPr>
          <p:cNvSpPr>
            <a:spLocks noGrp="1"/>
          </p:cNvSpPr>
          <p:nvPr>
            <p:ph type="title"/>
          </p:nvPr>
        </p:nvSpPr>
        <p:spPr>
          <a:xfrm>
            <a:off x="831850" y="1709738"/>
            <a:ext cx="10515600" cy="2852737"/>
          </a:xfrm>
        </p:spPr>
        <p:txBody>
          <a:bodyPr anchor="ctr"/>
          <a:lstStyle>
            <a:lvl1pPr algn="l">
              <a:defRPr sz="60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97E464B-8CEA-4C04-AB09-047D5FD3EC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CA96BA-25C6-4B63-A73C-13E2F4DCCFD2}"/>
              </a:ext>
            </a:extLst>
          </p:cNvPr>
          <p:cNvSpPr>
            <a:spLocks noGrp="1"/>
          </p:cNvSpPr>
          <p:nvPr>
            <p:ph type="dt" sz="half" idx="10"/>
          </p:nvPr>
        </p:nvSpPr>
        <p:spPr/>
        <p:txBody>
          <a:bodyPr/>
          <a:lstStyle/>
          <a:p>
            <a:fld id="{92DCF6B1-530A-46F4-8D81-5128071133F3}" type="datetime7">
              <a:rPr lang="en-US" smtClean="0"/>
              <a:t>Sep-24</a:t>
            </a:fld>
            <a:endParaRPr lang="en-US"/>
          </a:p>
        </p:txBody>
      </p:sp>
      <p:sp>
        <p:nvSpPr>
          <p:cNvPr id="5" name="Footer Placeholder 4">
            <a:extLst>
              <a:ext uri="{FF2B5EF4-FFF2-40B4-BE49-F238E27FC236}">
                <a16:creationId xmlns:a16="http://schemas.microsoft.com/office/drawing/2014/main" id="{6A1E0744-EB69-4F7E-81E9-7036F229E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EC84A-CDB9-4F5C-8781-911F6286E5F4}"/>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90488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D0FA-640C-44FA-9450-DA5FCC734C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E20D6-6A2A-4F95-AEB5-86EFDA5B49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D5B21-74F2-4659-9227-689FAE6766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0474C4-8710-4675-94E6-877F8610B01E}"/>
              </a:ext>
            </a:extLst>
          </p:cNvPr>
          <p:cNvSpPr>
            <a:spLocks noGrp="1"/>
          </p:cNvSpPr>
          <p:nvPr>
            <p:ph type="dt" sz="half" idx="10"/>
          </p:nvPr>
        </p:nvSpPr>
        <p:spPr/>
        <p:txBody>
          <a:bodyPr/>
          <a:lstStyle/>
          <a:p>
            <a:fld id="{D3820B59-B9BE-43A9-AC74-0EEDDA9E8418}" type="datetime7">
              <a:rPr lang="en-US" smtClean="0"/>
              <a:t>Sep-24</a:t>
            </a:fld>
            <a:endParaRPr lang="en-US"/>
          </a:p>
        </p:txBody>
      </p:sp>
      <p:sp>
        <p:nvSpPr>
          <p:cNvPr id="6" name="Footer Placeholder 5">
            <a:extLst>
              <a:ext uri="{FF2B5EF4-FFF2-40B4-BE49-F238E27FC236}">
                <a16:creationId xmlns:a16="http://schemas.microsoft.com/office/drawing/2014/main" id="{B1B72A76-902F-48E4-9A71-BFBE6E5AE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F963E-6C41-4AF0-ADCA-DEE322BA7678}"/>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131198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8103-6554-4BCC-A3D8-36F750632569}"/>
              </a:ext>
            </a:extLst>
          </p:cNvPr>
          <p:cNvSpPr>
            <a:spLocks noGrp="1"/>
          </p:cNvSpPr>
          <p:nvPr>
            <p:ph type="title"/>
          </p:nvPr>
        </p:nvSpPr>
        <p:spPr>
          <a:xfrm>
            <a:off x="839788" y="306149"/>
            <a:ext cx="8235201" cy="823911"/>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8E8C80C-0199-4D5A-896E-EAB4CDFC3338}"/>
              </a:ext>
            </a:extLst>
          </p:cNvPr>
          <p:cNvSpPr>
            <a:spLocks noGrp="1"/>
          </p:cNvSpPr>
          <p:nvPr>
            <p:ph type="body" idx="1"/>
          </p:nvPr>
        </p:nvSpPr>
        <p:spPr>
          <a:xfrm>
            <a:off x="839788" y="1380226"/>
            <a:ext cx="5157787"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75E013-82A2-4E9A-AF6E-958812695425}"/>
              </a:ext>
            </a:extLst>
          </p:cNvPr>
          <p:cNvSpPr>
            <a:spLocks noGrp="1"/>
          </p:cNvSpPr>
          <p:nvPr>
            <p:ph sz="half" idx="2"/>
          </p:nvPr>
        </p:nvSpPr>
        <p:spPr>
          <a:xfrm>
            <a:off x="839788" y="2204137"/>
            <a:ext cx="5157787" cy="39855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D573B68-081C-4B5D-9709-F3B344FD37F0}"/>
              </a:ext>
            </a:extLst>
          </p:cNvPr>
          <p:cNvSpPr>
            <a:spLocks noGrp="1"/>
          </p:cNvSpPr>
          <p:nvPr>
            <p:ph type="body" sz="quarter" idx="3"/>
          </p:nvPr>
        </p:nvSpPr>
        <p:spPr>
          <a:xfrm>
            <a:off x="6172200" y="1380226"/>
            <a:ext cx="5183188"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1F261B-FB68-4C53-B742-56DD4B5BEAEF}"/>
              </a:ext>
            </a:extLst>
          </p:cNvPr>
          <p:cNvSpPr>
            <a:spLocks noGrp="1"/>
          </p:cNvSpPr>
          <p:nvPr>
            <p:ph sz="quarter" idx="4"/>
          </p:nvPr>
        </p:nvSpPr>
        <p:spPr>
          <a:xfrm>
            <a:off x="6172200" y="2204137"/>
            <a:ext cx="5183188" cy="39855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0A1639-2AFE-4A74-8246-0EE30D5D8C8B}"/>
              </a:ext>
            </a:extLst>
          </p:cNvPr>
          <p:cNvSpPr>
            <a:spLocks noGrp="1"/>
          </p:cNvSpPr>
          <p:nvPr>
            <p:ph type="dt" sz="half" idx="10"/>
          </p:nvPr>
        </p:nvSpPr>
        <p:spPr/>
        <p:txBody>
          <a:bodyPr/>
          <a:lstStyle/>
          <a:p>
            <a:fld id="{6EDFC624-98D7-4C3A-9202-07FBFE3D2503}" type="datetime7">
              <a:rPr lang="en-US" smtClean="0"/>
              <a:t>Sep-24</a:t>
            </a:fld>
            <a:endParaRPr lang="en-US"/>
          </a:p>
        </p:txBody>
      </p:sp>
      <p:sp>
        <p:nvSpPr>
          <p:cNvPr id="8" name="Footer Placeholder 7">
            <a:extLst>
              <a:ext uri="{FF2B5EF4-FFF2-40B4-BE49-F238E27FC236}">
                <a16:creationId xmlns:a16="http://schemas.microsoft.com/office/drawing/2014/main" id="{A1ABAD57-8112-4EA2-8432-0150576B0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5B0402-A237-40E3-81EA-99E1E8DF565F}"/>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232226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6F45-4E27-45F2-88AE-A2E31A572B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AB958-AB60-4C83-91CF-E810DE20C77B}"/>
              </a:ext>
            </a:extLst>
          </p:cNvPr>
          <p:cNvSpPr>
            <a:spLocks noGrp="1"/>
          </p:cNvSpPr>
          <p:nvPr>
            <p:ph type="dt" sz="half" idx="10"/>
          </p:nvPr>
        </p:nvSpPr>
        <p:spPr/>
        <p:txBody>
          <a:bodyPr/>
          <a:lstStyle/>
          <a:p>
            <a:fld id="{59A517A7-D0C2-46F9-B32F-974801BE7F0A}" type="datetime7">
              <a:rPr lang="en-US" smtClean="0"/>
              <a:t>Sep-24</a:t>
            </a:fld>
            <a:endParaRPr lang="en-US"/>
          </a:p>
        </p:txBody>
      </p:sp>
      <p:sp>
        <p:nvSpPr>
          <p:cNvPr id="4" name="Footer Placeholder 3">
            <a:extLst>
              <a:ext uri="{FF2B5EF4-FFF2-40B4-BE49-F238E27FC236}">
                <a16:creationId xmlns:a16="http://schemas.microsoft.com/office/drawing/2014/main" id="{3070037B-F0A6-42AF-A9AD-503B316EA0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1CCAA6-DD3D-4FCB-AEB1-5E94BA2F7AD4}"/>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358576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7B40E-DF0D-4633-B255-7BBDF2ABD63D}"/>
              </a:ext>
            </a:extLst>
          </p:cNvPr>
          <p:cNvSpPr>
            <a:spLocks noGrp="1"/>
          </p:cNvSpPr>
          <p:nvPr>
            <p:ph type="dt" sz="half" idx="10"/>
          </p:nvPr>
        </p:nvSpPr>
        <p:spPr/>
        <p:txBody>
          <a:bodyPr/>
          <a:lstStyle/>
          <a:p>
            <a:fld id="{039DB0E7-3730-4CE7-AE6B-D33AA1F80447}" type="datetime7">
              <a:rPr lang="en-US" smtClean="0"/>
              <a:t>Sep-24</a:t>
            </a:fld>
            <a:endParaRPr lang="en-US"/>
          </a:p>
        </p:txBody>
      </p:sp>
      <p:sp>
        <p:nvSpPr>
          <p:cNvPr id="3" name="Footer Placeholder 2">
            <a:extLst>
              <a:ext uri="{FF2B5EF4-FFF2-40B4-BE49-F238E27FC236}">
                <a16:creationId xmlns:a16="http://schemas.microsoft.com/office/drawing/2014/main" id="{4D37EC47-707D-4265-B33B-C1CA523E8D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31148A-63E4-4153-92BE-0397AE567BDE}"/>
              </a:ext>
            </a:extLst>
          </p:cNvPr>
          <p:cNvSpPr>
            <a:spLocks noGrp="1"/>
          </p:cNvSpPr>
          <p:nvPr>
            <p:ph type="sldNum" sz="quarter" idx="12"/>
          </p:nvPr>
        </p:nvSpPr>
        <p:spPr/>
        <p:txBody>
          <a:bodyPr/>
          <a:lstStyle/>
          <a:p>
            <a:fld id="{4A0C7926-3D10-419B-A85A-21636568EFA5}" type="slidenum">
              <a:rPr lang="en-US" smtClean="0"/>
              <a:t>‹#›</a:t>
            </a:fld>
            <a:endParaRPr lang="en-US"/>
          </a:p>
        </p:txBody>
      </p:sp>
    </p:spTree>
    <p:extLst>
      <p:ext uri="{BB962C8B-B14F-4D97-AF65-F5344CB8AC3E}">
        <p14:creationId xmlns:p14="http://schemas.microsoft.com/office/powerpoint/2010/main" val="3967746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42455D-7AB6-4326-9CAB-111483C7747B}"/>
              </a:ext>
            </a:extLst>
          </p:cNvPr>
          <p:cNvSpPr>
            <a:spLocks noGrp="1"/>
          </p:cNvSpPr>
          <p:nvPr>
            <p:ph idx="1"/>
          </p:nvPr>
        </p:nvSpPr>
        <p:spPr>
          <a:xfrm>
            <a:off x="5183188" y="1625360"/>
            <a:ext cx="6172200" cy="42356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78E8978-9967-4C35-8BE4-F7BB62471A89}"/>
              </a:ext>
            </a:extLst>
          </p:cNvPr>
          <p:cNvSpPr>
            <a:spLocks noGrp="1"/>
          </p:cNvSpPr>
          <p:nvPr>
            <p:ph type="body" sz="half" idx="2"/>
          </p:nvPr>
        </p:nvSpPr>
        <p:spPr>
          <a:xfrm>
            <a:off x="839788" y="1625360"/>
            <a:ext cx="3932237" cy="4243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5D56DAE-8A4A-4612-8574-F4C50D2D1267}"/>
              </a:ext>
            </a:extLst>
          </p:cNvPr>
          <p:cNvSpPr>
            <a:spLocks noGrp="1"/>
          </p:cNvSpPr>
          <p:nvPr>
            <p:ph type="dt" sz="half" idx="10"/>
          </p:nvPr>
        </p:nvSpPr>
        <p:spPr/>
        <p:txBody>
          <a:bodyPr/>
          <a:lstStyle/>
          <a:p>
            <a:fld id="{E7558188-13DC-40A3-BDCE-C2305E401B6C}" type="datetime7">
              <a:rPr lang="en-US" smtClean="0"/>
              <a:t>Sep-24</a:t>
            </a:fld>
            <a:endParaRPr lang="en-US"/>
          </a:p>
        </p:txBody>
      </p:sp>
      <p:sp>
        <p:nvSpPr>
          <p:cNvPr id="6" name="Footer Placeholder 5">
            <a:extLst>
              <a:ext uri="{FF2B5EF4-FFF2-40B4-BE49-F238E27FC236}">
                <a16:creationId xmlns:a16="http://schemas.microsoft.com/office/drawing/2014/main" id="{DC820E57-9641-4008-9788-F69BE3B1E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55829-48FB-4A50-999C-6AC9E71A13B3}"/>
              </a:ext>
            </a:extLst>
          </p:cNvPr>
          <p:cNvSpPr>
            <a:spLocks noGrp="1"/>
          </p:cNvSpPr>
          <p:nvPr>
            <p:ph type="sldNum" sz="quarter" idx="12"/>
          </p:nvPr>
        </p:nvSpPr>
        <p:spPr/>
        <p:txBody>
          <a:bodyPr/>
          <a:lstStyle/>
          <a:p>
            <a:fld id="{4A0C7926-3D10-419B-A85A-21636568EFA5}" type="slidenum">
              <a:rPr lang="en-US" smtClean="0"/>
              <a:t>‹#›</a:t>
            </a:fld>
            <a:endParaRPr lang="en-US"/>
          </a:p>
        </p:txBody>
      </p:sp>
      <p:sp>
        <p:nvSpPr>
          <p:cNvPr id="8" name="Title 1">
            <a:extLst>
              <a:ext uri="{FF2B5EF4-FFF2-40B4-BE49-F238E27FC236}">
                <a16:creationId xmlns:a16="http://schemas.microsoft.com/office/drawing/2014/main" id="{FDBE0704-B563-40C8-8780-26D3F0364086}"/>
              </a:ext>
            </a:extLst>
          </p:cNvPr>
          <p:cNvSpPr>
            <a:spLocks noGrp="1"/>
          </p:cNvSpPr>
          <p:nvPr>
            <p:ph type="title"/>
          </p:nvPr>
        </p:nvSpPr>
        <p:spPr>
          <a:xfrm>
            <a:off x="839788" y="306149"/>
            <a:ext cx="8235201" cy="823911"/>
          </a:xfrm>
        </p:spPr>
        <p:txBody>
          <a:bodyPr/>
          <a:lstStyle/>
          <a:p>
            <a:r>
              <a:rPr lang="en-US" dirty="0"/>
              <a:t>Click to edit Master title style</a:t>
            </a:r>
          </a:p>
        </p:txBody>
      </p:sp>
    </p:spTree>
    <p:extLst>
      <p:ext uri="{BB962C8B-B14F-4D97-AF65-F5344CB8AC3E}">
        <p14:creationId xmlns:p14="http://schemas.microsoft.com/office/powerpoint/2010/main" val="179919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CFC3F4-951D-4F47-A525-6500759A1057}"/>
              </a:ext>
            </a:extLst>
          </p:cNvPr>
          <p:cNvSpPr>
            <a:spLocks noGrp="1"/>
          </p:cNvSpPr>
          <p:nvPr>
            <p:ph type="pic" idx="1"/>
          </p:nvPr>
        </p:nvSpPr>
        <p:spPr>
          <a:xfrm>
            <a:off x="5183188" y="1617422"/>
            <a:ext cx="6172200" cy="42436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C844C9-BDF7-4708-B8C7-AA528893E4B6}"/>
              </a:ext>
            </a:extLst>
          </p:cNvPr>
          <p:cNvSpPr>
            <a:spLocks noGrp="1"/>
          </p:cNvSpPr>
          <p:nvPr>
            <p:ph type="body" sz="half" idx="2"/>
          </p:nvPr>
        </p:nvSpPr>
        <p:spPr>
          <a:xfrm>
            <a:off x="839788" y="1617422"/>
            <a:ext cx="3932237" cy="42515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57DEDF-5D8B-497B-9D0E-41D41779FA2D}"/>
              </a:ext>
            </a:extLst>
          </p:cNvPr>
          <p:cNvSpPr>
            <a:spLocks noGrp="1"/>
          </p:cNvSpPr>
          <p:nvPr>
            <p:ph type="dt" sz="half" idx="10"/>
          </p:nvPr>
        </p:nvSpPr>
        <p:spPr/>
        <p:txBody>
          <a:bodyPr/>
          <a:lstStyle/>
          <a:p>
            <a:fld id="{C7D96CAF-A4DC-4ABF-9588-372438DE8E38}" type="datetime7">
              <a:rPr lang="en-US" smtClean="0"/>
              <a:t>Sep-24</a:t>
            </a:fld>
            <a:endParaRPr lang="en-US"/>
          </a:p>
        </p:txBody>
      </p:sp>
      <p:sp>
        <p:nvSpPr>
          <p:cNvPr id="6" name="Footer Placeholder 5">
            <a:extLst>
              <a:ext uri="{FF2B5EF4-FFF2-40B4-BE49-F238E27FC236}">
                <a16:creationId xmlns:a16="http://schemas.microsoft.com/office/drawing/2014/main" id="{99ACB482-0797-4B69-9B3F-FF6E91464E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8317FA-631B-497D-8230-BEE36DD5E8F7}"/>
              </a:ext>
            </a:extLst>
          </p:cNvPr>
          <p:cNvSpPr>
            <a:spLocks noGrp="1"/>
          </p:cNvSpPr>
          <p:nvPr>
            <p:ph type="sldNum" sz="quarter" idx="12"/>
          </p:nvPr>
        </p:nvSpPr>
        <p:spPr/>
        <p:txBody>
          <a:bodyPr/>
          <a:lstStyle/>
          <a:p>
            <a:fld id="{4A0C7926-3D10-419B-A85A-21636568EFA5}" type="slidenum">
              <a:rPr lang="en-US" smtClean="0"/>
              <a:t>‹#›</a:t>
            </a:fld>
            <a:endParaRPr lang="en-US"/>
          </a:p>
        </p:txBody>
      </p:sp>
      <p:sp>
        <p:nvSpPr>
          <p:cNvPr id="8" name="Title 1">
            <a:extLst>
              <a:ext uri="{FF2B5EF4-FFF2-40B4-BE49-F238E27FC236}">
                <a16:creationId xmlns:a16="http://schemas.microsoft.com/office/drawing/2014/main" id="{46E68F98-CD5A-48F9-8271-EB63BBE449FC}"/>
              </a:ext>
            </a:extLst>
          </p:cNvPr>
          <p:cNvSpPr>
            <a:spLocks noGrp="1"/>
          </p:cNvSpPr>
          <p:nvPr>
            <p:ph type="title"/>
          </p:nvPr>
        </p:nvSpPr>
        <p:spPr>
          <a:xfrm>
            <a:off x="839788" y="306149"/>
            <a:ext cx="8235201" cy="823911"/>
          </a:xfrm>
        </p:spPr>
        <p:txBody>
          <a:bodyPr/>
          <a:lstStyle/>
          <a:p>
            <a:r>
              <a:rPr lang="en-US" dirty="0"/>
              <a:t>Click to edit Master title style</a:t>
            </a:r>
          </a:p>
        </p:txBody>
      </p:sp>
    </p:spTree>
    <p:extLst>
      <p:ext uri="{BB962C8B-B14F-4D97-AF65-F5344CB8AC3E}">
        <p14:creationId xmlns:p14="http://schemas.microsoft.com/office/powerpoint/2010/main" val="4177660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1A76345-633E-4383-B28E-127F4C5B4F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65" y="0"/>
            <a:ext cx="12178469" cy="6858000"/>
          </a:xfrm>
          <a:prstGeom prst="rect">
            <a:avLst/>
          </a:prstGeom>
        </p:spPr>
      </p:pic>
      <p:sp>
        <p:nvSpPr>
          <p:cNvPr id="2" name="Title Placeholder 1">
            <a:extLst>
              <a:ext uri="{FF2B5EF4-FFF2-40B4-BE49-F238E27FC236}">
                <a16:creationId xmlns:a16="http://schemas.microsoft.com/office/drawing/2014/main" id="{71082B03-93D3-46D0-8B7E-84742767D0CA}"/>
              </a:ext>
            </a:extLst>
          </p:cNvPr>
          <p:cNvSpPr>
            <a:spLocks noGrp="1"/>
          </p:cNvSpPr>
          <p:nvPr>
            <p:ph type="title"/>
          </p:nvPr>
        </p:nvSpPr>
        <p:spPr>
          <a:xfrm>
            <a:off x="838200" y="310551"/>
            <a:ext cx="8245415" cy="8340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E5D3AA-7C23-4F87-8B48-CD72E5EDA45A}"/>
              </a:ext>
            </a:extLst>
          </p:cNvPr>
          <p:cNvSpPr>
            <a:spLocks noGrp="1"/>
          </p:cNvSpPr>
          <p:nvPr>
            <p:ph type="body" idx="1"/>
          </p:nvPr>
        </p:nvSpPr>
        <p:spPr>
          <a:xfrm>
            <a:off x="838200" y="1613140"/>
            <a:ext cx="10515600" cy="45638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A0F3E8-5FAE-4FC3-B3CD-56B99A149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83EDE-97D3-4D20-8A49-78522A96AEED}" type="datetime7">
              <a:rPr lang="en-US" smtClean="0"/>
              <a:t>Sep-24</a:t>
            </a:fld>
            <a:endParaRPr lang="en-US"/>
          </a:p>
        </p:txBody>
      </p:sp>
      <p:sp>
        <p:nvSpPr>
          <p:cNvPr id="5" name="Footer Placeholder 4">
            <a:extLst>
              <a:ext uri="{FF2B5EF4-FFF2-40B4-BE49-F238E27FC236}">
                <a16:creationId xmlns:a16="http://schemas.microsoft.com/office/drawing/2014/main" id="{EA3906DF-1CD2-4A83-A8FF-1F1082669E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73BEC-71A6-4974-9544-76FA44D99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C7926-3D10-419B-A85A-21636568EFA5}" type="slidenum">
              <a:rPr lang="en-US" smtClean="0"/>
              <a:t>‹#›</a:t>
            </a:fld>
            <a:endParaRPr lang="en-US"/>
          </a:p>
        </p:txBody>
      </p:sp>
    </p:spTree>
    <p:extLst>
      <p:ext uri="{BB962C8B-B14F-4D97-AF65-F5344CB8AC3E}">
        <p14:creationId xmlns:p14="http://schemas.microsoft.com/office/powerpoint/2010/main" val="2021884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hyperlink" Target="https://doi.org/10.1016/S2468-2667(21)00027-X"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orcid.org/0000-0003-1397-1503" TargetMode="External"/><Relationship Id="rId2" Type="http://schemas.openxmlformats.org/officeDocument/2006/relationships/hyperlink" Target="https://orcid.org/0000-0002-4866-4231" TargetMode="External"/><Relationship Id="rId1" Type="http://schemas.openxmlformats.org/officeDocument/2006/relationships/slideLayout" Target="../slideLayouts/slideLayout2.xml"/><Relationship Id="rId5" Type="http://schemas.openxmlformats.org/officeDocument/2006/relationships/hyperlink" Target="https://www.nejm.org/toc/nejm/386/2" TargetMode="External"/><Relationship Id="rId4" Type="http://schemas.openxmlformats.org/officeDocument/2006/relationships/hyperlink" Target="https://www.nejm.org/doi/full/10.1056/NEJMsa2109371#tab-contributo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7F01-F272-44BC-994A-06C07DE2EB94}"/>
              </a:ext>
            </a:extLst>
          </p:cNvPr>
          <p:cNvSpPr>
            <a:spLocks noGrp="1"/>
          </p:cNvSpPr>
          <p:nvPr>
            <p:ph type="ctrTitle"/>
          </p:nvPr>
        </p:nvSpPr>
        <p:spPr>
          <a:xfrm>
            <a:off x="0" y="1122363"/>
            <a:ext cx="12192000" cy="2387600"/>
          </a:xfrm>
        </p:spPr>
        <p:txBody>
          <a:bodyPr/>
          <a:lstStyle/>
          <a:p>
            <a:r>
              <a:rPr lang="en-US" dirty="0"/>
              <a:t>Fitness For Duty</a:t>
            </a:r>
            <a:br>
              <a:rPr lang="en-US" dirty="0"/>
            </a:br>
            <a:endParaRPr lang="en-US" dirty="0"/>
          </a:p>
        </p:txBody>
      </p:sp>
      <p:sp>
        <p:nvSpPr>
          <p:cNvPr id="3" name="Subtitle 2">
            <a:extLst>
              <a:ext uri="{FF2B5EF4-FFF2-40B4-BE49-F238E27FC236}">
                <a16:creationId xmlns:a16="http://schemas.microsoft.com/office/drawing/2014/main" id="{25B36DE8-9959-4F6E-8D4F-4224D0A84878}"/>
              </a:ext>
            </a:extLst>
          </p:cNvPr>
          <p:cNvSpPr>
            <a:spLocks noGrp="1"/>
          </p:cNvSpPr>
          <p:nvPr>
            <p:ph type="subTitle" idx="1"/>
          </p:nvPr>
        </p:nvSpPr>
        <p:spPr>
          <a:xfrm>
            <a:off x="0" y="4079875"/>
            <a:ext cx="12191999" cy="1655762"/>
          </a:xfrm>
        </p:spPr>
        <p:txBody>
          <a:bodyPr>
            <a:normAutofit/>
          </a:bodyPr>
          <a:lstStyle/>
          <a:p>
            <a:r>
              <a:rPr lang="en-US" dirty="0"/>
              <a:t>Provided by:</a:t>
            </a:r>
          </a:p>
          <a:p>
            <a:r>
              <a:rPr lang="en-US" dirty="0"/>
              <a:t>Marilyn Wornell</a:t>
            </a:r>
          </a:p>
          <a:p>
            <a:r>
              <a:rPr lang="en-US" dirty="0"/>
              <a:t> Manager, J.D. Irving, Limited</a:t>
            </a:r>
          </a:p>
        </p:txBody>
      </p:sp>
    </p:spTree>
    <p:extLst>
      <p:ext uri="{BB962C8B-B14F-4D97-AF65-F5344CB8AC3E}">
        <p14:creationId xmlns:p14="http://schemas.microsoft.com/office/powerpoint/2010/main" val="125171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181B-118C-0AE4-E9EF-74ECD6FDADF7}"/>
              </a:ext>
            </a:extLst>
          </p:cNvPr>
          <p:cNvSpPr>
            <a:spLocks noGrp="1"/>
          </p:cNvSpPr>
          <p:nvPr>
            <p:ph type="title"/>
          </p:nvPr>
        </p:nvSpPr>
        <p:spPr/>
        <p:txBody>
          <a:bodyPr/>
          <a:lstStyle/>
          <a:p>
            <a:r>
              <a:rPr lang="en-US" dirty="0"/>
              <a:t>Results from BC Study</a:t>
            </a:r>
          </a:p>
        </p:txBody>
      </p:sp>
      <p:sp>
        <p:nvSpPr>
          <p:cNvPr id="3" name="Content Placeholder 2">
            <a:extLst>
              <a:ext uri="{FF2B5EF4-FFF2-40B4-BE49-F238E27FC236}">
                <a16:creationId xmlns:a16="http://schemas.microsoft.com/office/drawing/2014/main" id="{9C9EBB59-0700-9546-817F-39AEA8CC2386}"/>
              </a:ext>
            </a:extLst>
          </p:cNvPr>
          <p:cNvSpPr>
            <a:spLocks noGrp="1"/>
          </p:cNvSpPr>
          <p:nvPr>
            <p:ph idx="1"/>
          </p:nvPr>
        </p:nvSpPr>
        <p:spPr/>
        <p:txBody>
          <a:bodyPr/>
          <a:lstStyle/>
          <a:p>
            <a:r>
              <a:rPr lang="en-US" b="0" i="0" dirty="0">
                <a:solidFill>
                  <a:srgbClr val="222222"/>
                </a:solidFill>
                <a:effectLst/>
                <a:highlight>
                  <a:srgbClr val="FFFFFF"/>
                </a:highlight>
                <a:latin typeface="Whitney SSm A"/>
              </a:rPr>
              <a:t>Before cannabis was legalized, 3.8 per cent of drivers had blood THC concentrations above the Canadian legal driving limit of 2 nanograms/ml. That percentage rose to </a:t>
            </a:r>
            <a:r>
              <a:rPr lang="en-US" b="1" i="0" dirty="0">
                <a:solidFill>
                  <a:srgbClr val="222222"/>
                </a:solidFill>
                <a:effectLst/>
                <a:highlight>
                  <a:srgbClr val="FFFFFF"/>
                </a:highlight>
                <a:latin typeface="Whitney SSm A"/>
              </a:rPr>
              <a:t>8.6</a:t>
            </a:r>
            <a:r>
              <a:rPr lang="en-US" b="0" i="0" dirty="0">
                <a:solidFill>
                  <a:srgbClr val="222222"/>
                </a:solidFill>
                <a:effectLst/>
                <a:highlight>
                  <a:srgbClr val="FFFFFF"/>
                </a:highlight>
                <a:latin typeface="Whitney SSm A"/>
              </a:rPr>
              <a:t> per cent after legalization.</a:t>
            </a:r>
          </a:p>
          <a:p>
            <a:endParaRPr lang="en-US" dirty="0">
              <a:solidFill>
                <a:srgbClr val="222222"/>
              </a:solidFill>
              <a:highlight>
                <a:srgbClr val="FFFFFF"/>
              </a:highlight>
              <a:latin typeface="Whitney SSm A"/>
            </a:endParaRPr>
          </a:p>
          <a:p>
            <a:pPr marL="0" indent="0">
              <a:buNone/>
            </a:pPr>
            <a:endParaRPr lang="en-US" b="0" i="0" dirty="0">
              <a:solidFill>
                <a:srgbClr val="222222"/>
              </a:solidFill>
              <a:effectLst/>
              <a:highlight>
                <a:srgbClr val="FFFFFF"/>
              </a:highlight>
              <a:latin typeface="Whitney SSm A"/>
            </a:endParaRPr>
          </a:p>
          <a:p>
            <a:r>
              <a:rPr lang="en-US" b="0" i="0" dirty="0">
                <a:solidFill>
                  <a:srgbClr val="222222"/>
                </a:solidFill>
                <a:effectLst/>
                <a:highlight>
                  <a:srgbClr val="FFFFFF"/>
                </a:highlight>
                <a:latin typeface="Whitney SSm A"/>
              </a:rPr>
              <a:t> The proportion of drivers with higher concentrations of THC (above 5 nanograms/ml) also increased, going from 1.1 per cent pre-legalization to </a:t>
            </a:r>
            <a:r>
              <a:rPr lang="en-US" b="1" i="0" dirty="0">
                <a:solidFill>
                  <a:srgbClr val="222222"/>
                </a:solidFill>
                <a:effectLst/>
                <a:highlight>
                  <a:srgbClr val="FFFFFF"/>
                </a:highlight>
                <a:latin typeface="Whitney SSm A"/>
              </a:rPr>
              <a:t>3.5</a:t>
            </a:r>
            <a:r>
              <a:rPr lang="en-US" b="0" i="0" dirty="0">
                <a:solidFill>
                  <a:srgbClr val="222222"/>
                </a:solidFill>
                <a:effectLst/>
                <a:highlight>
                  <a:srgbClr val="FFFFFF"/>
                </a:highlight>
                <a:latin typeface="Whitney SSm A"/>
              </a:rPr>
              <a:t> per cent afterwards.</a:t>
            </a:r>
            <a:endParaRPr lang="en-US" dirty="0"/>
          </a:p>
          <a:p>
            <a:endParaRPr lang="en-US" dirty="0"/>
          </a:p>
        </p:txBody>
      </p:sp>
      <p:sp>
        <p:nvSpPr>
          <p:cNvPr id="4" name="Date Placeholder 3">
            <a:extLst>
              <a:ext uri="{FF2B5EF4-FFF2-40B4-BE49-F238E27FC236}">
                <a16:creationId xmlns:a16="http://schemas.microsoft.com/office/drawing/2014/main" id="{9E7960EF-C1DD-CF32-62F7-6D8D34B6DAE9}"/>
              </a:ext>
            </a:extLst>
          </p:cNvPr>
          <p:cNvSpPr>
            <a:spLocks noGrp="1"/>
          </p:cNvSpPr>
          <p:nvPr>
            <p:ph type="dt" sz="half" idx="10"/>
          </p:nvPr>
        </p:nvSpPr>
        <p:spPr>
          <a:xfrm>
            <a:off x="838199" y="6356350"/>
            <a:ext cx="8605603" cy="365125"/>
          </a:xfrm>
        </p:spPr>
        <p:txBody>
          <a:bodyPr/>
          <a:lstStyle/>
          <a:p>
            <a:r>
              <a:rPr lang="en-US" sz="1200" dirty="0">
                <a:latin typeface="Comic Sans MS" panose="030F0702030302020204" pitchFamily="66" charset="0"/>
              </a:rPr>
              <a:t>Cannabis Legalization and Detection of Tetrahydrocannabinol in Injured Drivers Brubacher JR et al. DOI: 10.1056/NEJMsa2109371</a:t>
            </a:r>
          </a:p>
          <a:p>
            <a:endParaRPr lang="en-US" dirty="0"/>
          </a:p>
        </p:txBody>
      </p:sp>
    </p:spTree>
    <p:extLst>
      <p:ext uri="{BB962C8B-B14F-4D97-AF65-F5344CB8AC3E}">
        <p14:creationId xmlns:p14="http://schemas.microsoft.com/office/powerpoint/2010/main" val="148988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EDC8-5AAB-4FE6-A430-54AD3034F92A}"/>
              </a:ext>
            </a:extLst>
          </p:cNvPr>
          <p:cNvSpPr>
            <a:spLocks noGrp="1"/>
          </p:cNvSpPr>
          <p:nvPr>
            <p:ph type="title"/>
          </p:nvPr>
        </p:nvSpPr>
        <p:spPr/>
        <p:txBody>
          <a:bodyPr/>
          <a:lstStyle/>
          <a:p>
            <a:r>
              <a:rPr lang="en-US" dirty="0"/>
              <a:t>Post Legalization Results</a:t>
            </a:r>
          </a:p>
        </p:txBody>
      </p:sp>
      <p:pic>
        <p:nvPicPr>
          <p:cNvPr id="2050" name="Picture 2">
            <a:extLst>
              <a:ext uri="{FF2B5EF4-FFF2-40B4-BE49-F238E27FC236}">
                <a16:creationId xmlns:a16="http://schemas.microsoft.com/office/drawing/2014/main" id="{B0DEBCB8-B5CB-AC21-F7FA-02E4C6D88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360" y="1489392"/>
            <a:ext cx="8034728" cy="47863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24C9B1-BE84-0EEA-8E2C-883163E84FB2}"/>
              </a:ext>
            </a:extLst>
          </p:cNvPr>
          <p:cNvSpPr txBox="1"/>
          <p:nvPr/>
        </p:nvSpPr>
        <p:spPr>
          <a:xfrm>
            <a:off x="119922" y="6432033"/>
            <a:ext cx="8245415" cy="230832"/>
          </a:xfrm>
          <a:prstGeom prst="rect">
            <a:avLst/>
          </a:prstGeom>
          <a:noFill/>
        </p:spPr>
        <p:txBody>
          <a:bodyPr wrap="square" rtlCol="0">
            <a:spAutoFit/>
          </a:bodyPr>
          <a:lstStyle/>
          <a:p>
            <a:r>
              <a:rPr lang="en-US" sz="900" dirty="0">
                <a:latin typeface="Comic Sans MS" panose="030F0702030302020204" pitchFamily="66" charset="0"/>
              </a:rPr>
              <a:t>Cannabis Legalization and Detection of Tetrahydrocannabinol in Injured Drivers Brubacher JR et al. DOI: 10.1056/NEJMsa2109371</a:t>
            </a:r>
          </a:p>
        </p:txBody>
      </p:sp>
    </p:spTree>
    <p:extLst>
      <p:ext uri="{BB962C8B-B14F-4D97-AF65-F5344CB8AC3E}">
        <p14:creationId xmlns:p14="http://schemas.microsoft.com/office/powerpoint/2010/main" val="158770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95BC-5C65-E524-C377-4E982F068E43}"/>
              </a:ext>
            </a:extLst>
          </p:cNvPr>
          <p:cNvSpPr>
            <a:spLocks noGrp="1"/>
          </p:cNvSpPr>
          <p:nvPr>
            <p:ph type="title"/>
          </p:nvPr>
        </p:nvSpPr>
        <p:spPr/>
        <p:txBody>
          <a:bodyPr/>
          <a:lstStyle/>
          <a:p>
            <a:r>
              <a:rPr lang="en-US" dirty="0"/>
              <a:t>Cannabis and driving in Canada</a:t>
            </a:r>
          </a:p>
        </p:txBody>
      </p:sp>
      <p:graphicFrame>
        <p:nvGraphicFramePr>
          <p:cNvPr id="5" name="Content Placeholder 4">
            <a:extLst>
              <a:ext uri="{FF2B5EF4-FFF2-40B4-BE49-F238E27FC236}">
                <a16:creationId xmlns:a16="http://schemas.microsoft.com/office/drawing/2014/main" id="{105B51B7-633E-8048-A45C-BF22CE05844B}"/>
              </a:ext>
            </a:extLst>
          </p:cNvPr>
          <p:cNvGraphicFramePr>
            <a:graphicFrameLocks noGrp="1"/>
          </p:cNvGraphicFramePr>
          <p:nvPr>
            <p:ph idx="1"/>
            <p:extLst>
              <p:ext uri="{D42A27DB-BD31-4B8C-83A1-F6EECF244321}">
                <p14:modId xmlns:p14="http://schemas.microsoft.com/office/powerpoint/2010/main" val="915330567"/>
              </p:ext>
            </p:extLst>
          </p:nvPr>
        </p:nvGraphicFramePr>
        <p:xfrm>
          <a:off x="374754" y="1528997"/>
          <a:ext cx="10979046" cy="4302180"/>
        </p:xfrm>
        <a:graphic>
          <a:graphicData uri="http://schemas.openxmlformats.org/drawingml/2006/table">
            <a:tbl>
              <a:tblPr/>
              <a:tblGrid>
                <a:gridCol w="1219894">
                  <a:extLst>
                    <a:ext uri="{9D8B030D-6E8A-4147-A177-3AD203B41FA5}">
                      <a16:colId xmlns:a16="http://schemas.microsoft.com/office/drawing/2014/main" val="2360220787"/>
                    </a:ext>
                  </a:extLst>
                </a:gridCol>
                <a:gridCol w="1219894">
                  <a:extLst>
                    <a:ext uri="{9D8B030D-6E8A-4147-A177-3AD203B41FA5}">
                      <a16:colId xmlns:a16="http://schemas.microsoft.com/office/drawing/2014/main" val="106286267"/>
                    </a:ext>
                  </a:extLst>
                </a:gridCol>
                <a:gridCol w="1219894">
                  <a:extLst>
                    <a:ext uri="{9D8B030D-6E8A-4147-A177-3AD203B41FA5}">
                      <a16:colId xmlns:a16="http://schemas.microsoft.com/office/drawing/2014/main" val="3597911704"/>
                    </a:ext>
                  </a:extLst>
                </a:gridCol>
                <a:gridCol w="1219894">
                  <a:extLst>
                    <a:ext uri="{9D8B030D-6E8A-4147-A177-3AD203B41FA5}">
                      <a16:colId xmlns:a16="http://schemas.microsoft.com/office/drawing/2014/main" val="2089529665"/>
                    </a:ext>
                  </a:extLst>
                </a:gridCol>
                <a:gridCol w="1219894">
                  <a:extLst>
                    <a:ext uri="{9D8B030D-6E8A-4147-A177-3AD203B41FA5}">
                      <a16:colId xmlns:a16="http://schemas.microsoft.com/office/drawing/2014/main" val="155700755"/>
                    </a:ext>
                  </a:extLst>
                </a:gridCol>
                <a:gridCol w="1219894">
                  <a:extLst>
                    <a:ext uri="{9D8B030D-6E8A-4147-A177-3AD203B41FA5}">
                      <a16:colId xmlns:a16="http://schemas.microsoft.com/office/drawing/2014/main" val="2664279299"/>
                    </a:ext>
                  </a:extLst>
                </a:gridCol>
                <a:gridCol w="1219894">
                  <a:extLst>
                    <a:ext uri="{9D8B030D-6E8A-4147-A177-3AD203B41FA5}">
                      <a16:colId xmlns:a16="http://schemas.microsoft.com/office/drawing/2014/main" val="3231909988"/>
                    </a:ext>
                  </a:extLst>
                </a:gridCol>
                <a:gridCol w="1219894">
                  <a:extLst>
                    <a:ext uri="{9D8B030D-6E8A-4147-A177-3AD203B41FA5}">
                      <a16:colId xmlns:a16="http://schemas.microsoft.com/office/drawing/2014/main" val="615641756"/>
                    </a:ext>
                  </a:extLst>
                </a:gridCol>
                <a:gridCol w="1219894">
                  <a:extLst>
                    <a:ext uri="{9D8B030D-6E8A-4147-A177-3AD203B41FA5}">
                      <a16:colId xmlns:a16="http://schemas.microsoft.com/office/drawing/2014/main" val="999459880"/>
                    </a:ext>
                  </a:extLst>
                </a:gridCol>
              </a:tblGrid>
              <a:tr h="679292">
                <a:tc gridSpan="9">
                  <a:txBody>
                    <a:bodyPr/>
                    <a:lstStyle/>
                    <a:p>
                      <a:r>
                        <a:rPr lang="en-US" sz="1700" dirty="0"/>
                        <a:t>Table 4 – Trends in annual, police reported incidents involving drug-impaired driving in Canada, by age group, 2015 – 2022</a:t>
                      </a:r>
                    </a:p>
                  </a:txBody>
                  <a:tcPr marL="88708" marR="88708" marT="44354" marB="44354"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153480"/>
                  </a:ext>
                </a:extLst>
              </a:tr>
              <a:tr h="452861">
                <a:tc rowSpan="3">
                  <a:txBody>
                    <a:bodyPr/>
                    <a:lstStyle/>
                    <a:p>
                      <a:pPr algn="ctr" fontAlgn="t"/>
                      <a:r>
                        <a:rPr lang="en-US" sz="1700" b="1">
                          <a:effectLst/>
                          <a:highlight>
                            <a:srgbClr val="F0F0F0"/>
                          </a:highlight>
                        </a:rPr>
                        <a:t>Age group</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B w="9525" cap="flat" cmpd="sng" algn="ctr">
                      <a:solidFill>
                        <a:srgbClr val="DDDDDD"/>
                      </a:solidFill>
                      <a:prstDash val="solid"/>
                      <a:round/>
                      <a:headEnd type="none" w="med" len="med"/>
                      <a:tailEnd type="none" w="med" len="med"/>
                    </a:lnB>
                    <a:solidFill>
                      <a:srgbClr val="F0F0F0"/>
                    </a:solidFill>
                  </a:tcPr>
                </a:tc>
                <a:tc gridSpan="7">
                  <a:txBody>
                    <a:bodyPr/>
                    <a:lstStyle/>
                    <a:p>
                      <a:pPr algn="ctr" fontAlgn="t"/>
                      <a:r>
                        <a:rPr lang="en-US" sz="1700" b="1">
                          <a:effectLst/>
                          <a:highlight>
                            <a:srgbClr val="F0F0F0"/>
                          </a:highlight>
                        </a:rPr>
                        <a:t>Year</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t"/>
                      <a:r>
                        <a:rPr lang="en-US" sz="1700" b="1">
                          <a:effectLst/>
                          <a:highlight>
                            <a:srgbClr val="F0F0F0"/>
                          </a:highlight>
                        </a:rPr>
                        <a:t>Percent Change 2015-2022</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extLst>
                  <a:ext uri="{0D108BD9-81ED-4DB2-BD59-A6C34878D82A}">
                    <a16:rowId xmlns:a16="http://schemas.microsoft.com/office/drawing/2014/main" val="1586451205"/>
                  </a:ext>
                </a:extLst>
              </a:tr>
              <a:tr h="452861">
                <a:tc vMerge="1">
                  <a:txBody>
                    <a:bodyPr/>
                    <a:lstStyle/>
                    <a:p>
                      <a:endParaRPr lang="en-US"/>
                    </a:p>
                  </a:txBody>
                  <a:tcPr/>
                </a:tc>
                <a:tc gridSpan="3">
                  <a:txBody>
                    <a:bodyPr/>
                    <a:lstStyle/>
                    <a:p>
                      <a:pPr algn="ctr" fontAlgn="t"/>
                      <a:r>
                        <a:rPr lang="en-US" sz="1700" b="1">
                          <a:effectLst/>
                          <a:highlight>
                            <a:srgbClr val="F0F0F0"/>
                          </a:highlight>
                        </a:rPr>
                        <a:t>Pre-legalization</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hMerge="1">
                  <a:txBody>
                    <a:bodyPr/>
                    <a:lstStyle/>
                    <a:p>
                      <a:endParaRPr lang="en-US"/>
                    </a:p>
                  </a:txBody>
                  <a:tcPr/>
                </a:tc>
                <a:tc hMerge="1">
                  <a:txBody>
                    <a:bodyPr/>
                    <a:lstStyle/>
                    <a:p>
                      <a:endParaRPr lang="en-US"/>
                    </a:p>
                  </a:txBody>
                  <a:tcPr/>
                </a:tc>
                <a:tc gridSpan="4">
                  <a:txBody>
                    <a:bodyPr/>
                    <a:lstStyle/>
                    <a:p>
                      <a:pPr algn="ctr" fontAlgn="t"/>
                      <a:r>
                        <a:rPr lang="en-US" sz="1700" b="1">
                          <a:effectLst/>
                          <a:highlight>
                            <a:srgbClr val="F0F0F0"/>
                          </a:highlight>
                        </a:rPr>
                        <a:t>Post-legalization</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910671066"/>
                  </a:ext>
                </a:extLst>
              </a:tr>
              <a:tr h="452861">
                <a:tc vMerge="1">
                  <a:txBody>
                    <a:bodyPr/>
                    <a:lstStyle/>
                    <a:p>
                      <a:endParaRPr lang="en-US"/>
                    </a:p>
                  </a:txBody>
                  <a:tcPr/>
                </a:tc>
                <a:tc>
                  <a:txBody>
                    <a:bodyPr/>
                    <a:lstStyle/>
                    <a:p>
                      <a:pPr algn="ctr" fontAlgn="t"/>
                      <a:r>
                        <a:rPr lang="en-US" sz="1700" b="1">
                          <a:effectLst/>
                          <a:highlight>
                            <a:srgbClr val="F0F0F0"/>
                          </a:highlight>
                        </a:rPr>
                        <a:t>2015</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a:txBody>
                    <a:bodyPr/>
                    <a:lstStyle/>
                    <a:p>
                      <a:pPr algn="ctr" fontAlgn="t"/>
                      <a:r>
                        <a:rPr lang="en-US" sz="1700" b="1">
                          <a:effectLst/>
                          <a:highlight>
                            <a:srgbClr val="F0F0F0"/>
                          </a:highlight>
                        </a:rPr>
                        <a:t>2016</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a:txBody>
                    <a:bodyPr/>
                    <a:lstStyle/>
                    <a:p>
                      <a:pPr algn="ctr" fontAlgn="t"/>
                      <a:r>
                        <a:rPr lang="en-US" sz="1700" b="1">
                          <a:effectLst/>
                          <a:highlight>
                            <a:srgbClr val="F0F0F0"/>
                          </a:highlight>
                        </a:rPr>
                        <a:t>2017</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a:txBody>
                    <a:bodyPr/>
                    <a:lstStyle/>
                    <a:p>
                      <a:pPr algn="ctr" fontAlgn="t"/>
                      <a:r>
                        <a:rPr lang="en-US" sz="1700" b="1">
                          <a:effectLst/>
                          <a:highlight>
                            <a:srgbClr val="F0F0F0"/>
                          </a:highlight>
                        </a:rPr>
                        <a:t>2019</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a:txBody>
                    <a:bodyPr/>
                    <a:lstStyle/>
                    <a:p>
                      <a:pPr algn="ctr" fontAlgn="t"/>
                      <a:r>
                        <a:rPr lang="en-US" sz="1700" b="1">
                          <a:effectLst/>
                          <a:highlight>
                            <a:srgbClr val="F0F0F0"/>
                          </a:highlight>
                        </a:rPr>
                        <a:t>2020</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a:txBody>
                    <a:bodyPr/>
                    <a:lstStyle/>
                    <a:p>
                      <a:pPr algn="ctr" fontAlgn="t"/>
                      <a:r>
                        <a:rPr lang="en-US" sz="1700" b="1">
                          <a:effectLst/>
                          <a:highlight>
                            <a:srgbClr val="F0F0F0"/>
                          </a:highlight>
                        </a:rPr>
                        <a:t>2021</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a:txBody>
                    <a:bodyPr/>
                    <a:lstStyle/>
                    <a:p>
                      <a:pPr algn="ctr" fontAlgn="t"/>
                      <a:r>
                        <a:rPr lang="en-US" sz="1700" b="1">
                          <a:effectLst/>
                          <a:highlight>
                            <a:srgbClr val="F0F0F0"/>
                          </a:highlight>
                        </a:rPr>
                        <a:t>2022</a:t>
                      </a:r>
                      <a:endParaRPr lang="en-US" sz="1700">
                        <a:effectLst/>
                        <a:highlight>
                          <a:srgbClr val="F0F0F0"/>
                        </a:highlight>
                      </a:endParaRP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0F0F0"/>
                    </a:solidFill>
                  </a:tcPr>
                </a:tc>
                <a:tc vMerge="1">
                  <a:txBody>
                    <a:bodyPr/>
                    <a:lstStyle/>
                    <a:p>
                      <a:endParaRPr lang="en-US"/>
                    </a:p>
                  </a:txBody>
                  <a:tcPr/>
                </a:tc>
                <a:extLst>
                  <a:ext uri="{0D108BD9-81ED-4DB2-BD59-A6C34878D82A}">
                    <a16:rowId xmlns:a16="http://schemas.microsoft.com/office/drawing/2014/main" val="4063169702"/>
                  </a:ext>
                </a:extLst>
              </a:tr>
              <a:tr h="452861">
                <a:tc>
                  <a:txBody>
                    <a:bodyPr/>
                    <a:lstStyle/>
                    <a:p>
                      <a:pPr fontAlgn="t"/>
                      <a:r>
                        <a:rPr lang="en-US" sz="1700">
                          <a:effectLst/>
                        </a:rPr>
                        <a:t>12 – 17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56</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59</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77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36</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-35.71%</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714110062"/>
                  </a:ext>
                </a:extLst>
              </a:tr>
              <a:tr h="452861">
                <a:tc>
                  <a:txBody>
                    <a:bodyPr/>
                    <a:lstStyle/>
                    <a:p>
                      <a:pPr fontAlgn="t"/>
                      <a:r>
                        <a:rPr lang="en-US" sz="1700">
                          <a:effectLst/>
                        </a:rPr>
                        <a:t>18 – 24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578</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698</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711</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673</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885</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720</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479</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-17.13%</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570754904"/>
                  </a:ext>
                </a:extLst>
              </a:tr>
              <a:tr h="452861">
                <a:tc>
                  <a:txBody>
                    <a:bodyPr/>
                    <a:lstStyle/>
                    <a:p>
                      <a:pPr fontAlgn="t"/>
                      <a:r>
                        <a:rPr lang="en-US" sz="1700">
                          <a:effectLst/>
                        </a:rPr>
                        <a:t>25 – 34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824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955</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1,083</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1,242</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1,882</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1,943</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1,314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59.47%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983986714"/>
                  </a:ext>
                </a:extLst>
              </a:tr>
              <a:tr h="452861">
                <a:tc>
                  <a:txBody>
                    <a:bodyPr/>
                    <a:lstStyle/>
                    <a:p>
                      <a:pPr fontAlgn="t"/>
                      <a:r>
                        <a:rPr lang="en-US" sz="1700">
                          <a:effectLst/>
                        </a:rPr>
                        <a:t>35 – 100</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1,134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1,230</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1,304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1,927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2,476</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2,998</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1,975</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dirty="0">
                          <a:effectLst/>
                        </a:rPr>
                        <a:t>74.16%</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542292002"/>
                  </a:ext>
                </a:extLst>
              </a:tr>
              <a:tr h="452861">
                <a:tc>
                  <a:txBody>
                    <a:bodyPr/>
                    <a:lstStyle/>
                    <a:p>
                      <a:pPr fontAlgn="t"/>
                      <a:r>
                        <a:rPr lang="en-US" sz="1700">
                          <a:effectLst/>
                        </a:rPr>
                        <a:t>Total</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2,592</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dirty="0">
                          <a:effectLst/>
                        </a:rPr>
                        <a:t>2,937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3,157</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3,919</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5,300</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5,715</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a:effectLst/>
                        </a:rPr>
                        <a:t>3,804</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fontAlgn="t"/>
                      <a:r>
                        <a:rPr lang="en-US" sz="1700" dirty="0">
                          <a:effectLst/>
                        </a:rPr>
                        <a:t>46.76%</a:t>
                      </a:r>
                    </a:p>
                  </a:txBody>
                  <a:tcPr marL="73923" marR="73923" marT="73923" marB="73923">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730920853"/>
                  </a:ext>
                </a:extLst>
              </a:tr>
            </a:tbl>
          </a:graphicData>
        </a:graphic>
      </p:graphicFrame>
      <p:sp>
        <p:nvSpPr>
          <p:cNvPr id="4" name="Date Placeholder 3">
            <a:extLst>
              <a:ext uri="{FF2B5EF4-FFF2-40B4-BE49-F238E27FC236}">
                <a16:creationId xmlns:a16="http://schemas.microsoft.com/office/drawing/2014/main" id="{8A9C7465-5095-5DF0-FA7A-2BE2A1442D53}"/>
              </a:ext>
            </a:extLst>
          </p:cNvPr>
          <p:cNvSpPr>
            <a:spLocks noGrp="1"/>
          </p:cNvSpPr>
          <p:nvPr>
            <p:ph type="dt" sz="half" idx="10"/>
          </p:nvPr>
        </p:nvSpPr>
        <p:spPr>
          <a:xfrm>
            <a:off x="494675" y="6149826"/>
            <a:ext cx="11197653" cy="397623"/>
          </a:xfrm>
        </p:spPr>
        <p:txBody>
          <a:bodyPr/>
          <a:lstStyle/>
          <a:p>
            <a:r>
              <a:rPr lang="en-US" b="1" i="0" dirty="0">
                <a:solidFill>
                  <a:srgbClr val="333333"/>
                </a:solidFill>
                <a:effectLst/>
                <a:latin typeface="Helvetica Neue" panose="02000503000000020004"/>
              </a:rPr>
              <a:t>2023 Annual National Data Report to Inform Trends and Patterns in Drug-Impaired Driving, Statistics Canada</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4EF04657-4C86-2485-8122-988228220D42}"/>
                  </a:ext>
                </a:extLst>
              </p14:cNvPr>
              <p14:cNvContentPartPr/>
              <p14:nvPr/>
            </p14:nvContentPartPr>
            <p14:xfrm>
              <a:off x="9913920" y="4398720"/>
              <a:ext cx="1739880" cy="1047600"/>
            </p14:xfrm>
          </p:contentPart>
        </mc:Choice>
        <mc:Fallback xmlns="">
          <p:pic>
            <p:nvPicPr>
              <p:cNvPr id="3" name="Ink 2">
                <a:extLst>
                  <a:ext uri="{FF2B5EF4-FFF2-40B4-BE49-F238E27FC236}">
                    <a16:creationId xmlns:a16="http://schemas.microsoft.com/office/drawing/2014/main" id="{4EF04657-4C86-2485-8122-988228220D42}"/>
                  </a:ext>
                </a:extLst>
              </p:cNvPr>
              <p:cNvPicPr/>
              <p:nvPr/>
            </p:nvPicPr>
            <p:blipFill>
              <a:blip r:embed="rId3"/>
              <a:stretch>
                <a:fillRect/>
              </a:stretch>
            </p:blipFill>
            <p:spPr>
              <a:xfrm>
                <a:off x="9905280" y="4390080"/>
                <a:ext cx="1757520" cy="1065240"/>
              </a:xfrm>
              <a:prstGeom prst="rect">
                <a:avLst/>
              </a:prstGeom>
            </p:spPr>
          </p:pic>
        </mc:Fallback>
      </mc:AlternateContent>
    </p:spTree>
    <p:extLst>
      <p:ext uri="{BB962C8B-B14F-4D97-AF65-F5344CB8AC3E}">
        <p14:creationId xmlns:p14="http://schemas.microsoft.com/office/powerpoint/2010/main" val="496366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31AB-6265-3706-E4DA-A09DA111AD84}"/>
              </a:ext>
            </a:extLst>
          </p:cNvPr>
          <p:cNvSpPr>
            <a:spLocks noGrp="1"/>
          </p:cNvSpPr>
          <p:nvPr>
            <p:ph type="title"/>
          </p:nvPr>
        </p:nvSpPr>
        <p:spPr/>
        <p:txBody>
          <a:bodyPr/>
          <a:lstStyle/>
          <a:p>
            <a:r>
              <a:rPr lang="en-US" dirty="0"/>
              <a:t>Standard Drug Testing Panel</a:t>
            </a:r>
          </a:p>
        </p:txBody>
      </p:sp>
      <p:sp>
        <p:nvSpPr>
          <p:cNvPr id="3" name="Content Placeholder 2">
            <a:extLst>
              <a:ext uri="{FF2B5EF4-FFF2-40B4-BE49-F238E27FC236}">
                <a16:creationId xmlns:a16="http://schemas.microsoft.com/office/drawing/2014/main" id="{A194E032-4A54-37F4-D8BD-00D604238E72}"/>
              </a:ext>
            </a:extLst>
          </p:cNvPr>
          <p:cNvSpPr>
            <a:spLocks noGrp="1"/>
          </p:cNvSpPr>
          <p:nvPr>
            <p:ph idx="1"/>
          </p:nvPr>
        </p:nvSpPr>
        <p:spPr>
          <a:xfrm>
            <a:off x="874643" y="1886465"/>
            <a:ext cx="6365606" cy="4145915"/>
          </a:xfrm>
        </p:spPr>
        <p:txBody>
          <a:bodyPr>
            <a:normAutofit/>
          </a:bodyPr>
          <a:lstStyle/>
          <a:p>
            <a:pPr eaLnBrk="1" fontAlgn="auto" hangingPunct="1">
              <a:spcAft>
                <a:spcPts val="0"/>
              </a:spcAft>
              <a:defRPr/>
            </a:pPr>
            <a:r>
              <a:rPr lang="en-US" sz="2800" dirty="0"/>
              <a:t>Marijuana - THC</a:t>
            </a:r>
          </a:p>
          <a:p>
            <a:pPr eaLnBrk="1" fontAlgn="auto" hangingPunct="1">
              <a:spcAft>
                <a:spcPts val="0"/>
              </a:spcAft>
              <a:defRPr/>
            </a:pPr>
            <a:r>
              <a:rPr lang="en-US" sz="2800" dirty="0"/>
              <a:t>Cocaine</a:t>
            </a:r>
          </a:p>
          <a:p>
            <a:pPr eaLnBrk="1" fontAlgn="auto" hangingPunct="1">
              <a:spcAft>
                <a:spcPts val="0"/>
              </a:spcAft>
              <a:defRPr/>
            </a:pPr>
            <a:r>
              <a:rPr lang="en-US" sz="2800" dirty="0"/>
              <a:t>Amphetamines/Methamphetamines : Ecstasy MDA, MDMA</a:t>
            </a:r>
          </a:p>
          <a:p>
            <a:pPr eaLnBrk="1" fontAlgn="auto" hangingPunct="1">
              <a:spcAft>
                <a:spcPts val="0"/>
              </a:spcAft>
              <a:defRPr/>
            </a:pPr>
            <a:r>
              <a:rPr lang="en-US" sz="2800" dirty="0"/>
              <a:t>Opioids: Heroin Morphine, Codeine</a:t>
            </a:r>
          </a:p>
          <a:p>
            <a:pPr eaLnBrk="1" fontAlgn="auto" hangingPunct="1">
              <a:spcAft>
                <a:spcPts val="0"/>
              </a:spcAft>
              <a:defRPr/>
            </a:pPr>
            <a:r>
              <a:rPr lang="en-US" sz="2800" dirty="0"/>
              <a:t>Phencyclidine (PCP)</a:t>
            </a:r>
          </a:p>
          <a:p>
            <a:pPr eaLnBrk="1" fontAlgn="auto" hangingPunct="1">
              <a:spcAft>
                <a:spcPts val="0"/>
              </a:spcAft>
              <a:buFontTx/>
              <a:buNone/>
              <a:defRPr/>
            </a:pPr>
            <a:endParaRPr lang="en-US" sz="2800" dirty="0"/>
          </a:p>
          <a:p>
            <a:endParaRPr lang="en-US" dirty="0"/>
          </a:p>
        </p:txBody>
      </p:sp>
      <p:pic>
        <p:nvPicPr>
          <p:cNvPr id="6" name="Picture 5" descr="Brown capsules on green background">
            <a:extLst>
              <a:ext uri="{FF2B5EF4-FFF2-40B4-BE49-F238E27FC236}">
                <a16:creationId xmlns:a16="http://schemas.microsoft.com/office/drawing/2014/main" id="{312CED00-0022-8F93-1B60-D35D01A93D3B}"/>
              </a:ext>
            </a:extLst>
          </p:cNvPr>
          <p:cNvPicPr>
            <a:picLocks noChangeAspect="1"/>
          </p:cNvPicPr>
          <p:nvPr/>
        </p:nvPicPr>
        <p:blipFill rotWithShape="1">
          <a:blip r:embed="rId2">
            <a:extLst>
              <a:ext uri="{28A0092B-C50C-407E-A947-70E740481C1C}">
                <a14:useLocalDpi xmlns:a14="http://schemas.microsoft.com/office/drawing/2010/main" val="0"/>
              </a:ext>
            </a:extLst>
          </a:blip>
          <a:srcRect r="49286" b="404"/>
          <a:stretch/>
        </p:blipFill>
        <p:spPr>
          <a:xfrm>
            <a:off x="8154334" y="1886464"/>
            <a:ext cx="3163023" cy="4145915"/>
          </a:xfrm>
          <a:prstGeom prst="rect">
            <a:avLst/>
          </a:prstGeom>
        </p:spPr>
      </p:pic>
    </p:spTree>
    <p:extLst>
      <p:ext uri="{BB962C8B-B14F-4D97-AF65-F5344CB8AC3E}">
        <p14:creationId xmlns:p14="http://schemas.microsoft.com/office/powerpoint/2010/main" val="591669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77640F-C99D-B8CD-95FC-CA864FD32A73}"/>
              </a:ext>
            </a:extLst>
          </p:cNvPr>
          <p:cNvSpPr>
            <a:spLocks noGrp="1"/>
          </p:cNvSpPr>
          <p:nvPr>
            <p:ph idx="1"/>
          </p:nvPr>
        </p:nvSpPr>
        <p:spPr>
          <a:xfrm>
            <a:off x="308610" y="1623060"/>
            <a:ext cx="11045190" cy="4565333"/>
          </a:xfrm>
        </p:spPr>
        <p:txBody>
          <a:bodyPr>
            <a:normAutofit/>
          </a:bodyPr>
          <a:lstStyle/>
          <a:p>
            <a:pPr marL="0" indent="0">
              <a:buNone/>
            </a:pPr>
            <a:r>
              <a:rPr lang="en-US" sz="2000" dirty="0"/>
              <a:t>Post-accident Marijuana Positivity Continues to Climb </a:t>
            </a:r>
          </a:p>
          <a:p>
            <a:r>
              <a:rPr lang="en-US" sz="2000" dirty="0"/>
              <a:t>In 2023, post-accident marijuana positivity of urine drug tests in the general U.S. workforce was </a:t>
            </a:r>
            <a:r>
              <a:rPr lang="en-US" sz="2000" b="1" dirty="0"/>
              <a:t>7.5%</a:t>
            </a:r>
            <a:r>
              <a:rPr lang="en-US" sz="2000" dirty="0"/>
              <a:t>. The new peak follows a steady increase in post-accident marijuana positivity every year from 2015 to 2023. In that 9-year time frame, post accident marijuana positivity increased 114.3%. </a:t>
            </a:r>
          </a:p>
          <a:p>
            <a:r>
              <a:rPr lang="en-US" sz="2000" dirty="0"/>
              <a:t>The Quest data aligns with other reports associating marijuana legalization with workplace harms. A February 2024 study in the Journal of the American Medical Association (JAMA Health Forum) found recreational marijuana laws that allow recreational marijuana sales were associated with a 10% increase in workplace injuries among individuals aged 20 to 34 years. </a:t>
            </a:r>
          </a:p>
          <a:p>
            <a:endParaRPr lang="en-US" sz="2000" dirty="0"/>
          </a:p>
          <a:p>
            <a:endParaRPr lang="en-US" sz="2000" dirty="0"/>
          </a:p>
        </p:txBody>
      </p:sp>
      <p:sp>
        <p:nvSpPr>
          <p:cNvPr id="4" name="Date Placeholder 3">
            <a:extLst>
              <a:ext uri="{FF2B5EF4-FFF2-40B4-BE49-F238E27FC236}">
                <a16:creationId xmlns:a16="http://schemas.microsoft.com/office/drawing/2014/main" id="{70D1E75F-3B16-8E51-B5F7-281C9D73966F}"/>
              </a:ext>
            </a:extLst>
          </p:cNvPr>
          <p:cNvSpPr>
            <a:spLocks noGrp="1"/>
          </p:cNvSpPr>
          <p:nvPr>
            <p:ph type="dt" sz="half" idx="10"/>
          </p:nvPr>
        </p:nvSpPr>
        <p:spPr>
          <a:xfrm>
            <a:off x="308610" y="6356350"/>
            <a:ext cx="8355330" cy="365125"/>
          </a:xfrm>
        </p:spPr>
        <p:txBody>
          <a:bodyPr/>
          <a:lstStyle/>
          <a:p>
            <a:r>
              <a:rPr lang="en-US" sz="1200" dirty="0"/>
              <a:t>2024 Annual Report and Industry Insights Drug Testing Index™ and Industry Insights</a:t>
            </a:r>
            <a:endParaRPr lang="en-US" sz="1800" dirty="0"/>
          </a:p>
          <a:p>
            <a:endParaRPr lang="en-US" dirty="0"/>
          </a:p>
        </p:txBody>
      </p:sp>
      <p:sp>
        <p:nvSpPr>
          <p:cNvPr id="6" name="Title 5">
            <a:extLst>
              <a:ext uri="{FF2B5EF4-FFF2-40B4-BE49-F238E27FC236}">
                <a16:creationId xmlns:a16="http://schemas.microsoft.com/office/drawing/2014/main" id="{E6640071-8D3F-D2D4-D31E-251C31129D11}"/>
              </a:ext>
            </a:extLst>
          </p:cNvPr>
          <p:cNvSpPr>
            <a:spLocks noGrp="1"/>
          </p:cNvSpPr>
          <p:nvPr>
            <p:ph type="title"/>
          </p:nvPr>
        </p:nvSpPr>
        <p:spPr/>
        <p:txBody>
          <a:bodyPr>
            <a:normAutofit fontScale="90000"/>
          </a:bodyPr>
          <a:lstStyle/>
          <a:p>
            <a:r>
              <a:rPr lang="en-US" dirty="0"/>
              <a:t>Quest Diagnostics – US statistics</a:t>
            </a:r>
          </a:p>
        </p:txBody>
      </p:sp>
    </p:spTree>
    <p:extLst>
      <p:ext uri="{BB962C8B-B14F-4D97-AF65-F5344CB8AC3E}">
        <p14:creationId xmlns:p14="http://schemas.microsoft.com/office/powerpoint/2010/main" val="104323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3FD78-FC83-F05D-F26C-6EE5BDFD21B9}"/>
              </a:ext>
            </a:extLst>
          </p:cNvPr>
          <p:cNvSpPr>
            <a:spLocks noGrp="1"/>
          </p:cNvSpPr>
          <p:nvPr>
            <p:ph type="title"/>
          </p:nvPr>
        </p:nvSpPr>
        <p:spPr>
          <a:xfrm>
            <a:off x="502920" y="310551"/>
            <a:ext cx="8580695" cy="834037"/>
          </a:xfrm>
        </p:spPr>
        <p:txBody>
          <a:bodyPr>
            <a:normAutofit/>
          </a:bodyPr>
          <a:lstStyle/>
          <a:p>
            <a:r>
              <a:rPr lang="en-US" dirty="0"/>
              <a:t>Quest Positivity Rate by Reason</a:t>
            </a:r>
          </a:p>
        </p:txBody>
      </p:sp>
      <p:pic>
        <p:nvPicPr>
          <p:cNvPr id="6" name="Content Placeholder 5">
            <a:extLst>
              <a:ext uri="{FF2B5EF4-FFF2-40B4-BE49-F238E27FC236}">
                <a16:creationId xmlns:a16="http://schemas.microsoft.com/office/drawing/2014/main" id="{3E73C624-BCF0-2105-34F5-C45B01DDC01E}"/>
              </a:ext>
            </a:extLst>
          </p:cNvPr>
          <p:cNvPicPr>
            <a:picLocks noGrp="1" noChangeAspect="1"/>
          </p:cNvPicPr>
          <p:nvPr>
            <p:ph idx="1"/>
          </p:nvPr>
        </p:nvPicPr>
        <p:blipFill>
          <a:blip r:embed="rId2"/>
          <a:stretch>
            <a:fillRect/>
          </a:stretch>
        </p:blipFill>
        <p:spPr>
          <a:xfrm>
            <a:off x="324137" y="1438238"/>
            <a:ext cx="8938260" cy="4918112"/>
          </a:xfrm>
        </p:spPr>
      </p:pic>
      <p:sp>
        <p:nvSpPr>
          <p:cNvPr id="4" name="Date Placeholder 3">
            <a:extLst>
              <a:ext uri="{FF2B5EF4-FFF2-40B4-BE49-F238E27FC236}">
                <a16:creationId xmlns:a16="http://schemas.microsoft.com/office/drawing/2014/main" id="{8720A633-79B8-A1A8-BBD8-1BF92156E44F}"/>
              </a:ext>
            </a:extLst>
          </p:cNvPr>
          <p:cNvSpPr>
            <a:spLocks noGrp="1"/>
          </p:cNvSpPr>
          <p:nvPr>
            <p:ph type="dt" sz="half" idx="10"/>
          </p:nvPr>
        </p:nvSpPr>
        <p:spPr/>
        <p:txBody>
          <a:bodyPr/>
          <a:lstStyle/>
          <a:p>
            <a:r>
              <a:rPr lang="en-US" b="0" i="0" dirty="0">
                <a:solidFill>
                  <a:srgbClr val="FFFFFF"/>
                </a:solidFill>
                <a:effectLst/>
                <a:highlight>
                  <a:srgbClr val="034C1F"/>
                </a:highlight>
                <a:latin typeface="Montserrat Bold"/>
              </a:rPr>
              <a:t>Drug Testing Index™</a:t>
            </a:r>
            <a:r>
              <a:rPr lang="en-US" dirty="0">
                <a:solidFill>
                  <a:srgbClr val="FFFFFF"/>
                </a:solidFill>
                <a:highlight>
                  <a:srgbClr val="034C1F"/>
                </a:highlight>
                <a:latin typeface="Montserrat Bold"/>
              </a:rPr>
              <a:t> Quest</a:t>
            </a:r>
            <a:endParaRPr lang="en-US" dirty="0"/>
          </a:p>
        </p:txBody>
      </p:sp>
      <p:sp>
        <p:nvSpPr>
          <p:cNvPr id="7" name="TextBox 6">
            <a:extLst>
              <a:ext uri="{FF2B5EF4-FFF2-40B4-BE49-F238E27FC236}">
                <a16:creationId xmlns:a16="http://schemas.microsoft.com/office/drawing/2014/main" id="{41128ADE-8BF5-7BEC-5756-E4F0022FE267}"/>
              </a:ext>
            </a:extLst>
          </p:cNvPr>
          <p:cNvSpPr txBox="1"/>
          <p:nvPr/>
        </p:nvSpPr>
        <p:spPr>
          <a:xfrm>
            <a:off x="9441180" y="2423160"/>
            <a:ext cx="2468880" cy="1200329"/>
          </a:xfrm>
          <a:prstGeom prst="rect">
            <a:avLst/>
          </a:prstGeom>
          <a:noFill/>
        </p:spPr>
        <p:txBody>
          <a:bodyPr wrap="square" rtlCol="0">
            <a:spAutoFit/>
          </a:bodyPr>
          <a:lstStyle/>
          <a:p>
            <a:r>
              <a:rPr lang="en-US"/>
              <a:t>Urine Drug Tests – For Federally Mandated, Safety-Sensitive Workforce </a:t>
            </a:r>
            <a:endParaRPr lang="en-US" dirty="0"/>
          </a:p>
        </p:txBody>
      </p:sp>
    </p:spTree>
    <p:extLst>
      <p:ext uri="{BB962C8B-B14F-4D97-AF65-F5344CB8AC3E}">
        <p14:creationId xmlns:p14="http://schemas.microsoft.com/office/powerpoint/2010/main" val="4108152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645E-9D01-00DB-27CD-33B46A83E96D}"/>
              </a:ext>
            </a:extLst>
          </p:cNvPr>
          <p:cNvSpPr>
            <a:spLocks noGrp="1"/>
          </p:cNvSpPr>
          <p:nvPr>
            <p:ph type="title"/>
          </p:nvPr>
        </p:nvSpPr>
        <p:spPr>
          <a:xfrm>
            <a:off x="411480" y="310551"/>
            <a:ext cx="8672135" cy="834037"/>
          </a:xfrm>
        </p:spPr>
        <p:txBody>
          <a:bodyPr>
            <a:normAutofit/>
          </a:bodyPr>
          <a:lstStyle/>
          <a:p>
            <a:r>
              <a:rPr lang="en-US" dirty="0"/>
              <a:t>Quest Positivity Rate by Reason</a:t>
            </a:r>
          </a:p>
        </p:txBody>
      </p:sp>
      <p:pic>
        <p:nvPicPr>
          <p:cNvPr id="6" name="Content Placeholder 5">
            <a:extLst>
              <a:ext uri="{FF2B5EF4-FFF2-40B4-BE49-F238E27FC236}">
                <a16:creationId xmlns:a16="http://schemas.microsoft.com/office/drawing/2014/main" id="{5DCD1B65-1A1D-85B5-C5DD-FE81562779C1}"/>
              </a:ext>
            </a:extLst>
          </p:cNvPr>
          <p:cNvPicPr>
            <a:picLocks noGrp="1" noChangeAspect="1"/>
          </p:cNvPicPr>
          <p:nvPr>
            <p:ph idx="1"/>
          </p:nvPr>
        </p:nvPicPr>
        <p:blipFill>
          <a:blip r:embed="rId2"/>
          <a:stretch>
            <a:fillRect/>
          </a:stretch>
        </p:blipFill>
        <p:spPr>
          <a:xfrm>
            <a:off x="224790" y="1488916"/>
            <a:ext cx="9502118" cy="4740434"/>
          </a:xfrm>
        </p:spPr>
      </p:pic>
      <p:sp>
        <p:nvSpPr>
          <p:cNvPr id="4" name="Date Placeholder 3">
            <a:extLst>
              <a:ext uri="{FF2B5EF4-FFF2-40B4-BE49-F238E27FC236}">
                <a16:creationId xmlns:a16="http://schemas.microsoft.com/office/drawing/2014/main" id="{02D26D85-AC13-2AED-66CF-29A742A50F2A}"/>
              </a:ext>
            </a:extLst>
          </p:cNvPr>
          <p:cNvSpPr>
            <a:spLocks noGrp="1"/>
          </p:cNvSpPr>
          <p:nvPr>
            <p:ph type="dt" sz="half" idx="10"/>
          </p:nvPr>
        </p:nvSpPr>
        <p:spPr/>
        <p:txBody>
          <a:bodyPr/>
          <a:lstStyle/>
          <a:p>
            <a:r>
              <a:rPr lang="en-US" b="0" i="0" dirty="0">
                <a:solidFill>
                  <a:srgbClr val="FFFFFF"/>
                </a:solidFill>
                <a:effectLst/>
                <a:highlight>
                  <a:srgbClr val="034C1F"/>
                </a:highlight>
                <a:latin typeface="Montserrat Bold"/>
              </a:rPr>
              <a:t>Drug Testing Index™</a:t>
            </a:r>
            <a:r>
              <a:rPr lang="en-US" dirty="0">
                <a:solidFill>
                  <a:srgbClr val="FFFFFF"/>
                </a:solidFill>
                <a:highlight>
                  <a:srgbClr val="034C1F"/>
                </a:highlight>
                <a:latin typeface="Montserrat Bold"/>
              </a:rPr>
              <a:t> Quest</a:t>
            </a:r>
            <a:endParaRPr lang="en-US" dirty="0"/>
          </a:p>
          <a:p>
            <a:endParaRPr lang="en-US" dirty="0"/>
          </a:p>
        </p:txBody>
      </p:sp>
      <p:sp>
        <p:nvSpPr>
          <p:cNvPr id="7" name="TextBox 6">
            <a:extLst>
              <a:ext uri="{FF2B5EF4-FFF2-40B4-BE49-F238E27FC236}">
                <a16:creationId xmlns:a16="http://schemas.microsoft.com/office/drawing/2014/main" id="{2FE80F06-35FE-F23E-49A7-240128DCEAAA}"/>
              </a:ext>
            </a:extLst>
          </p:cNvPr>
          <p:cNvSpPr txBox="1"/>
          <p:nvPr/>
        </p:nvSpPr>
        <p:spPr>
          <a:xfrm>
            <a:off x="9784080" y="2228850"/>
            <a:ext cx="2183130" cy="923330"/>
          </a:xfrm>
          <a:prstGeom prst="rect">
            <a:avLst/>
          </a:prstGeom>
          <a:noFill/>
        </p:spPr>
        <p:txBody>
          <a:bodyPr wrap="square" rtlCol="0">
            <a:spAutoFit/>
          </a:bodyPr>
          <a:lstStyle/>
          <a:p>
            <a:r>
              <a:rPr lang="en-US"/>
              <a:t>Oral Fluid Drug Tests – For General U.S. Workforce</a:t>
            </a:r>
            <a:endParaRPr lang="en-US" dirty="0"/>
          </a:p>
        </p:txBody>
      </p:sp>
    </p:spTree>
    <p:extLst>
      <p:ext uri="{BB962C8B-B14F-4D97-AF65-F5344CB8AC3E}">
        <p14:creationId xmlns:p14="http://schemas.microsoft.com/office/powerpoint/2010/main" val="48557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8115-A69B-1514-8519-4E21FB059D68}"/>
              </a:ext>
            </a:extLst>
          </p:cNvPr>
          <p:cNvSpPr>
            <a:spLocks noGrp="1"/>
          </p:cNvSpPr>
          <p:nvPr>
            <p:ph type="title"/>
          </p:nvPr>
        </p:nvSpPr>
        <p:spPr/>
        <p:txBody>
          <a:bodyPr/>
          <a:lstStyle/>
          <a:p>
            <a:r>
              <a:rPr lang="en-US" dirty="0"/>
              <a:t>SAMHSA</a:t>
            </a:r>
          </a:p>
        </p:txBody>
      </p:sp>
      <p:pic>
        <p:nvPicPr>
          <p:cNvPr id="6" name="Picture 5">
            <a:extLst>
              <a:ext uri="{FF2B5EF4-FFF2-40B4-BE49-F238E27FC236}">
                <a16:creationId xmlns:a16="http://schemas.microsoft.com/office/drawing/2014/main" id="{6D5CA1C1-C038-12AA-652B-365DA7D584C9}"/>
              </a:ext>
            </a:extLst>
          </p:cNvPr>
          <p:cNvPicPr>
            <a:picLocks noChangeAspect="1"/>
          </p:cNvPicPr>
          <p:nvPr/>
        </p:nvPicPr>
        <p:blipFill>
          <a:blip r:embed="rId2"/>
          <a:stretch>
            <a:fillRect/>
          </a:stretch>
        </p:blipFill>
        <p:spPr>
          <a:xfrm>
            <a:off x="828161" y="1580939"/>
            <a:ext cx="9538849" cy="4316941"/>
          </a:xfrm>
          <a:prstGeom prst="rect">
            <a:avLst/>
          </a:prstGeom>
        </p:spPr>
      </p:pic>
      <p:sp>
        <p:nvSpPr>
          <p:cNvPr id="7" name="Date Placeholder 1">
            <a:extLst>
              <a:ext uri="{FF2B5EF4-FFF2-40B4-BE49-F238E27FC236}">
                <a16:creationId xmlns:a16="http://schemas.microsoft.com/office/drawing/2014/main" id="{728B86CC-98B2-D85F-BFEB-9A4DA7E0646B}"/>
              </a:ext>
            </a:extLst>
          </p:cNvPr>
          <p:cNvSpPr>
            <a:spLocks noGrp="1"/>
          </p:cNvSpPr>
          <p:nvPr>
            <p:ph type="dt" sz="half" idx="10"/>
          </p:nvPr>
        </p:nvSpPr>
        <p:spPr>
          <a:xfrm>
            <a:off x="194310" y="6115050"/>
            <a:ext cx="11247120" cy="606425"/>
          </a:xfrm>
        </p:spPr>
        <p:txBody>
          <a:bodyPr/>
          <a:lstStyle/>
          <a:p>
            <a:r>
              <a:rPr lang="en-US" dirty="0"/>
              <a:t>Substance Abuse and Mental Health Services Administration. (2024). 2023 Companion infographic report: Results from the 2021, 2022, and 2023 National Surveys on Drug Use and Health (SAMHSA Publication No. PEP24-07-020). Center for Behavioral Health Statistics and Quality, Substance Abuse and Mental Health Services Administration. https://www.samhsa.gov/data/report/2021-2022-2023-nsduh-infographic</a:t>
            </a:r>
          </a:p>
        </p:txBody>
      </p:sp>
    </p:spTree>
    <p:extLst>
      <p:ext uri="{BB962C8B-B14F-4D97-AF65-F5344CB8AC3E}">
        <p14:creationId xmlns:p14="http://schemas.microsoft.com/office/powerpoint/2010/main" val="209864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C4C3-4EF3-C83D-CB65-58EC0C6C0B83}"/>
              </a:ext>
            </a:extLst>
          </p:cNvPr>
          <p:cNvSpPr>
            <a:spLocks noGrp="1"/>
          </p:cNvSpPr>
          <p:nvPr>
            <p:ph type="title"/>
          </p:nvPr>
        </p:nvSpPr>
        <p:spPr/>
        <p:txBody>
          <a:bodyPr>
            <a:normAutofit/>
          </a:bodyPr>
          <a:lstStyle/>
          <a:p>
            <a:r>
              <a:rPr lang="en-US" dirty="0"/>
              <a:t>Medication &amp; Fitness For Duty</a:t>
            </a:r>
          </a:p>
        </p:txBody>
      </p:sp>
      <p:sp>
        <p:nvSpPr>
          <p:cNvPr id="3" name="Content Placeholder 2">
            <a:extLst>
              <a:ext uri="{FF2B5EF4-FFF2-40B4-BE49-F238E27FC236}">
                <a16:creationId xmlns:a16="http://schemas.microsoft.com/office/drawing/2014/main" id="{5D102E7A-FCC3-D5A4-DAFF-C3B570ACD53E}"/>
              </a:ext>
            </a:extLst>
          </p:cNvPr>
          <p:cNvSpPr>
            <a:spLocks noGrp="1"/>
          </p:cNvSpPr>
          <p:nvPr>
            <p:ph idx="1"/>
          </p:nvPr>
        </p:nvSpPr>
        <p:spPr/>
        <p:txBody>
          <a:bodyPr/>
          <a:lstStyle/>
          <a:p>
            <a:r>
              <a:rPr lang="en-US" dirty="0"/>
              <a:t>Impairment Impacts Safety</a:t>
            </a:r>
          </a:p>
          <a:p>
            <a:r>
              <a:rPr lang="en-US" dirty="0"/>
              <a:t>Impairment may be from illicit substances, legal substances or prescribed medications</a:t>
            </a:r>
          </a:p>
          <a:p>
            <a:r>
              <a:rPr lang="en-US" dirty="0"/>
              <a:t>Employers often focus on illicit (cocaine) and legal (alcohol &amp; THC) but ignore other common substances</a:t>
            </a:r>
          </a:p>
          <a:p>
            <a:r>
              <a:rPr lang="en-US" dirty="0"/>
              <a:t>Health Care Professionals generally have little knowledge of the employees workplace when prescribing </a:t>
            </a:r>
          </a:p>
          <a:p>
            <a:r>
              <a:rPr lang="en-US" dirty="0"/>
              <a:t>Many of these substances of concern are regularly prescribed to your employees</a:t>
            </a:r>
          </a:p>
        </p:txBody>
      </p:sp>
    </p:spTree>
    <p:extLst>
      <p:ext uri="{BB962C8B-B14F-4D97-AF65-F5344CB8AC3E}">
        <p14:creationId xmlns:p14="http://schemas.microsoft.com/office/powerpoint/2010/main" val="3859812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18B1-CDF5-A7DF-9276-0C94E3256188}"/>
              </a:ext>
            </a:extLst>
          </p:cNvPr>
          <p:cNvSpPr>
            <a:spLocks noGrp="1"/>
          </p:cNvSpPr>
          <p:nvPr>
            <p:ph type="title"/>
          </p:nvPr>
        </p:nvSpPr>
        <p:spPr/>
        <p:txBody>
          <a:bodyPr/>
          <a:lstStyle/>
          <a:p>
            <a:r>
              <a:rPr lang="en-US" dirty="0"/>
              <a:t>Opioids</a:t>
            </a:r>
          </a:p>
        </p:txBody>
      </p:sp>
      <p:sp>
        <p:nvSpPr>
          <p:cNvPr id="3" name="Content Placeholder 2">
            <a:extLst>
              <a:ext uri="{FF2B5EF4-FFF2-40B4-BE49-F238E27FC236}">
                <a16:creationId xmlns:a16="http://schemas.microsoft.com/office/drawing/2014/main" id="{4949B2F4-020B-8E2C-EF2B-1ED6BBFF882E}"/>
              </a:ext>
            </a:extLst>
          </p:cNvPr>
          <p:cNvSpPr>
            <a:spLocks noGrp="1"/>
          </p:cNvSpPr>
          <p:nvPr>
            <p:ph idx="1"/>
          </p:nvPr>
        </p:nvSpPr>
        <p:spPr/>
        <p:txBody>
          <a:bodyPr/>
          <a:lstStyle/>
          <a:p>
            <a:pPr marL="0" indent="0">
              <a:buNone/>
            </a:pPr>
            <a:r>
              <a:rPr lang="en-US" dirty="0"/>
              <a:t>ACOEM guidelines relating to Safety Sensitive Work</a:t>
            </a:r>
          </a:p>
          <a:p>
            <a:r>
              <a:rPr lang="en-US" dirty="0"/>
              <a:t>Acute or chronic use of opioids is not recommended for Safety Sensitive Work</a:t>
            </a:r>
          </a:p>
          <a:p>
            <a:r>
              <a:rPr lang="en-US" dirty="0"/>
              <a:t>Sufficient time after last dose is recommended to eliminate  at least 90% of the drug and active metabolite (need to discuss with Health Care Provider or pharmacist)</a:t>
            </a:r>
          </a:p>
          <a:p>
            <a:r>
              <a:rPr lang="en-US" dirty="0"/>
              <a:t>What does this mean for daily or periodic use?</a:t>
            </a:r>
          </a:p>
          <a:p>
            <a:r>
              <a:rPr lang="en-US" dirty="0"/>
              <a:t>Also need to review what other medications are being used?</a:t>
            </a:r>
          </a:p>
          <a:p>
            <a:pPr marL="0" indent="0">
              <a:buNone/>
            </a:pPr>
            <a:endParaRPr lang="en-US" dirty="0"/>
          </a:p>
        </p:txBody>
      </p:sp>
    </p:spTree>
    <p:extLst>
      <p:ext uri="{BB962C8B-B14F-4D97-AF65-F5344CB8AC3E}">
        <p14:creationId xmlns:p14="http://schemas.microsoft.com/office/powerpoint/2010/main" val="2417899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store&#10;&#10;Description automatically generated">
            <a:extLst>
              <a:ext uri="{FF2B5EF4-FFF2-40B4-BE49-F238E27FC236}">
                <a16:creationId xmlns:a16="http://schemas.microsoft.com/office/drawing/2014/main" id="{2BD8316C-9A10-C274-4B07-35843476C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4" y="1202343"/>
            <a:ext cx="3714751" cy="2786063"/>
          </a:xfrm>
          <a:prstGeom prst="rect">
            <a:avLst/>
          </a:prstGeom>
        </p:spPr>
      </p:pic>
      <p:pic>
        <p:nvPicPr>
          <p:cNvPr id="4" name="Picture 3">
            <a:extLst>
              <a:ext uri="{FF2B5EF4-FFF2-40B4-BE49-F238E27FC236}">
                <a16:creationId xmlns:a16="http://schemas.microsoft.com/office/drawing/2014/main" id="{667B2A26-7712-F3C4-E081-B1983CFB20AA}"/>
              </a:ext>
            </a:extLst>
          </p:cNvPr>
          <p:cNvPicPr>
            <a:picLocks noChangeAspect="1"/>
          </p:cNvPicPr>
          <p:nvPr/>
        </p:nvPicPr>
        <p:blipFill>
          <a:blip r:embed="rId3"/>
          <a:stretch>
            <a:fillRect/>
          </a:stretch>
        </p:blipFill>
        <p:spPr>
          <a:xfrm>
            <a:off x="3768275" y="3974486"/>
            <a:ext cx="3972119" cy="2883514"/>
          </a:xfrm>
          <a:prstGeom prst="rect">
            <a:avLst/>
          </a:prstGeom>
        </p:spPr>
      </p:pic>
      <p:pic>
        <p:nvPicPr>
          <p:cNvPr id="5" name="Picture 4">
            <a:extLst>
              <a:ext uri="{FF2B5EF4-FFF2-40B4-BE49-F238E27FC236}">
                <a16:creationId xmlns:a16="http://schemas.microsoft.com/office/drawing/2014/main" id="{42936D0A-44AF-6198-B610-E884988B2D9F}"/>
              </a:ext>
            </a:extLst>
          </p:cNvPr>
          <p:cNvPicPr>
            <a:picLocks noChangeAspect="1"/>
          </p:cNvPicPr>
          <p:nvPr/>
        </p:nvPicPr>
        <p:blipFill>
          <a:blip r:embed="rId4"/>
          <a:stretch>
            <a:fillRect/>
          </a:stretch>
        </p:blipFill>
        <p:spPr>
          <a:xfrm rot="16200000">
            <a:off x="8110403" y="832334"/>
            <a:ext cx="3377406" cy="4117424"/>
          </a:xfrm>
          <a:prstGeom prst="rect">
            <a:avLst/>
          </a:prstGeom>
        </p:spPr>
      </p:pic>
      <p:pic>
        <p:nvPicPr>
          <p:cNvPr id="1026" name="Picture 2" descr="6,338 Vape Pen Images, Stock Photos, 3D objects, &amp; Vectors ...">
            <a:extLst>
              <a:ext uri="{FF2B5EF4-FFF2-40B4-BE49-F238E27FC236}">
                <a16:creationId xmlns:a16="http://schemas.microsoft.com/office/drawing/2014/main" id="{C49D4C94-CDE2-E1BC-740A-B62F388A0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294" y="2020129"/>
            <a:ext cx="20764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Count CBD Gummies | Hemp Bombs®">
            <a:extLst>
              <a:ext uri="{FF2B5EF4-FFF2-40B4-BE49-F238E27FC236}">
                <a16:creationId xmlns:a16="http://schemas.microsoft.com/office/drawing/2014/main" id="{236ADB5A-0E52-F192-33FB-C74AC5F88F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3296" y="4579749"/>
            <a:ext cx="2143125" cy="2079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ed dispensary Lebanon, Maine">
            <a:extLst>
              <a:ext uri="{FF2B5EF4-FFF2-40B4-BE49-F238E27FC236}">
                <a16:creationId xmlns:a16="http://schemas.microsoft.com/office/drawing/2014/main" id="{0F427CE2-F2C9-36A5-5C69-0DFA6E29D1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360" y="434468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51FC8-77A4-EFFA-F9DE-41E266822241}"/>
              </a:ext>
            </a:extLst>
          </p:cNvPr>
          <p:cNvSpPr>
            <a:spLocks noGrp="1"/>
          </p:cNvSpPr>
          <p:nvPr>
            <p:ph type="title"/>
          </p:nvPr>
        </p:nvSpPr>
        <p:spPr/>
        <p:txBody>
          <a:bodyPr/>
          <a:lstStyle/>
          <a:p>
            <a:r>
              <a:rPr lang="en-US" dirty="0"/>
              <a:t>Opioid Tolerance ?</a:t>
            </a:r>
          </a:p>
        </p:txBody>
      </p:sp>
      <p:sp>
        <p:nvSpPr>
          <p:cNvPr id="3" name="Content Placeholder 2">
            <a:extLst>
              <a:ext uri="{FF2B5EF4-FFF2-40B4-BE49-F238E27FC236}">
                <a16:creationId xmlns:a16="http://schemas.microsoft.com/office/drawing/2014/main" id="{9226B01E-30CE-6272-9AD8-059C15269572}"/>
              </a:ext>
            </a:extLst>
          </p:cNvPr>
          <p:cNvSpPr>
            <a:spLocks noGrp="1"/>
          </p:cNvSpPr>
          <p:nvPr>
            <p:ph idx="1"/>
          </p:nvPr>
        </p:nvSpPr>
        <p:spPr/>
        <p:txBody>
          <a:bodyPr>
            <a:normAutofit lnSpcReduction="10000"/>
          </a:bodyPr>
          <a:lstStyle/>
          <a:p>
            <a:r>
              <a:rPr lang="en-US" dirty="0"/>
              <a:t>Tolerance does NOT indicate a lack of impairment</a:t>
            </a:r>
          </a:p>
          <a:p>
            <a:r>
              <a:rPr lang="en-US" dirty="0"/>
              <a:t>Employers  &amp; employees may have a general understanding of active use / impairment but not how long impairment may last?</a:t>
            </a:r>
          </a:p>
          <a:p>
            <a:r>
              <a:rPr lang="en-US" dirty="0"/>
              <a:t>Study conducted to see if tolerance had a role in collisions</a:t>
            </a:r>
          </a:p>
          <a:p>
            <a:r>
              <a:rPr lang="en-US" dirty="0"/>
              <a:t>Current use indicted increased risk compared with past use</a:t>
            </a:r>
          </a:p>
          <a:p>
            <a:r>
              <a:rPr lang="en-US" dirty="0"/>
              <a:t>No increased risk with new as compared with established users</a:t>
            </a:r>
          </a:p>
          <a:p>
            <a:r>
              <a:rPr lang="en-US" dirty="0"/>
              <a:t>The risks did not change over time – Tolerance did not play a role in the impairment risk</a:t>
            </a:r>
          </a:p>
          <a:p>
            <a:pPr marL="0" indent="0">
              <a:buNone/>
            </a:pPr>
            <a:r>
              <a:rPr lang="en-US" dirty="0"/>
              <a:t> </a:t>
            </a:r>
          </a:p>
          <a:p>
            <a:pPr marL="0" indent="0">
              <a:buNone/>
            </a:pPr>
            <a:r>
              <a:rPr lang="en-US" sz="1100" dirty="0">
                <a:latin typeface="Comic Sans MS" panose="030F0702030302020204" pitchFamily="66" charset="0"/>
              </a:rPr>
              <a:t>Brubacher et al, 2021. </a:t>
            </a:r>
            <a:r>
              <a:rPr lang="en-CA" sz="1100" dirty="0">
                <a:latin typeface="Comic Sans MS" panose="030F0702030302020204" pitchFamily="66" charset="0"/>
              </a:rPr>
              <a:t>Medications and risk of motor vehicle collision responsibility in British Columbia, Canada: a population-based case-control study. The Lancet. Vol 6. DOI: </a:t>
            </a:r>
            <a:r>
              <a:rPr lang="en-CA" sz="1100" dirty="0">
                <a:latin typeface="Comic Sans MS" panose="030F0702030302020204" pitchFamily="66" charset="0"/>
                <a:hlinkClick r:id="rId2">
                  <a:extLst>
                    <a:ext uri="{A12FA001-AC4F-418D-AE19-62706E023703}">
                      <ahyp:hlinkClr xmlns:ahyp="http://schemas.microsoft.com/office/drawing/2018/hyperlinkcolor" val="tx"/>
                    </a:ext>
                  </a:extLst>
                </a:hlinkClick>
              </a:rPr>
              <a:t>https://doi.org/10.1016/S2468-2667(21)00027-X</a:t>
            </a:r>
            <a:endParaRPr lang="en-US" sz="1100" dirty="0">
              <a:latin typeface="Comic Sans MS" panose="030F0702030302020204" pitchFamily="66" charset="0"/>
            </a:endParaRPr>
          </a:p>
          <a:p>
            <a:endParaRPr lang="en-US" dirty="0"/>
          </a:p>
        </p:txBody>
      </p:sp>
    </p:spTree>
    <p:extLst>
      <p:ext uri="{BB962C8B-B14F-4D97-AF65-F5344CB8AC3E}">
        <p14:creationId xmlns:p14="http://schemas.microsoft.com/office/powerpoint/2010/main" val="70812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8AD46-0825-2876-0EAE-6EDFD5953FC6}"/>
              </a:ext>
            </a:extLst>
          </p:cNvPr>
          <p:cNvSpPr>
            <a:spLocks noGrp="1"/>
          </p:cNvSpPr>
          <p:nvPr>
            <p:ph type="title"/>
          </p:nvPr>
        </p:nvSpPr>
        <p:spPr/>
        <p:txBody>
          <a:bodyPr>
            <a:normAutofit/>
          </a:bodyPr>
          <a:lstStyle/>
          <a:p>
            <a:r>
              <a:rPr lang="en-US" dirty="0"/>
              <a:t>What about Cannabis?</a:t>
            </a:r>
          </a:p>
        </p:txBody>
      </p:sp>
      <p:sp>
        <p:nvSpPr>
          <p:cNvPr id="3" name="Content Placeholder 2">
            <a:extLst>
              <a:ext uri="{FF2B5EF4-FFF2-40B4-BE49-F238E27FC236}">
                <a16:creationId xmlns:a16="http://schemas.microsoft.com/office/drawing/2014/main" id="{011AA3C2-E126-41ED-10E9-844E6661853D}"/>
              </a:ext>
            </a:extLst>
          </p:cNvPr>
          <p:cNvSpPr>
            <a:spLocks noGrp="1"/>
          </p:cNvSpPr>
          <p:nvPr>
            <p:ph idx="1"/>
          </p:nvPr>
        </p:nvSpPr>
        <p:spPr/>
        <p:txBody>
          <a:bodyPr/>
          <a:lstStyle/>
          <a:p>
            <a:r>
              <a:rPr lang="en-US" dirty="0"/>
              <a:t>Medical use of cannabis in Canada – Health Canada process</a:t>
            </a:r>
          </a:p>
          <a:p>
            <a:r>
              <a:rPr lang="en-US" dirty="0"/>
              <a:t>Recreational use of cannabis</a:t>
            </a:r>
          </a:p>
          <a:p>
            <a:r>
              <a:rPr lang="en-US" dirty="0"/>
              <a:t>Impairment is a safety concern regardless of the reason - it is the same product</a:t>
            </a:r>
          </a:p>
          <a:p>
            <a:r>
              <a:rPr lang="en-US" dirty="0"/>
              <a:t>Some studies indicate “intention of use” has an effects</a:t>
            </a:r>
          </a:p>
          <a:p>
            <a:r>
              <a:rPr lang="en-US" dirty="0"/>
              <a:t>Cannabis is a complex substance; it is not like alcohol</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69354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1D21-0A23-4C7D-01DB-E3F809E04DBB}"/>
              </a:ext>
            </a:extLst>
          </p:cNvPr>
          <p:cNvSpPr>
            <a:spLocks noGrp="1"/>
          </p:cNvSpPr>
          <p:nvPr>
            <p:ph type="title"/>
          </p:nvPr>
        </p:nvSpPr>
        <p:spPr/>
        <p:txBody>
          <a:bodyPr/>
          <a:lstStyle/>
          <a:p>
            <a:r>
              <a:rPr lang="en-US" dirty="0"/>
              <a:t>Recreational Cannabis</a:t>
            </a:r>
          </a:p>
        </p:txBody>
      </p:sp>
      <p:sp>
        <p:nvSpPr>
          <p:cNvPr id="3" name="Content Placeholder 2">
            <a:extLst>
              <a:ext uri="{FF2B5EF4-FFF2-40B4-BE49-F238E27FC236}">
                <a16:creationId xmlns:a16="http://schemas.microsoft.com/office/drawing/2014/main" id="{E7FA9451-3AF7-F8BA-AEA4-3CE1BF749BE0}"/>
              </a:ext>
            </a:extLst>
          </p:cNvPr>
          <p:cNvSpPr>
            <a:spLocks noGrp="1"/>
          </p:cNvSpPr>
          <p:nvPr>
            <p:ph idx="1"/>
          </p:nvPr>
        </p:nvSpPr>
        <p:spPr>
          <a:xfrm>
            <a:off x="402956" y="1534333"/>
            <a:ext cx="10950844" cy="4669136"/>
          </a:xfrm>
        </p:spPr>
        <p:txBody>
          <a:bodyPr>
            <a:normAutofit/>
          </a:bodyPr>
          <a:lstStyle/>
          <a:p>
            <a:r>
              <a:rPr lang="en-US" dirty="0"/>
              <a:t>Acute Impairment- immediate effect at time of consumption:</a:t>
            </a:r>
          </a:p>
          <a:p>
            <a:pPr marL="514350" indent="-514350">
              <a:buFont typeface="+mj-lt"/>
              <a:buAutoNum type="arabicPeriod"/>
            </a:pPr>
            <a:r>
              <a:rPr lang="en-US" dirty="0"/>
              <a:t>Oral – edibles- longer to have peak effect</a:t>
            </a:r>
          </a:p>
          <a:p>
            <a:pPr marL="514350" indent="-514350">
              <a:buFont typeface="+mj-lt"/>
              <a:buAutoNum type="arabicPeriod"/>
            </a:pPr>
            <a:r>
              <a:rPr lang="en-US" dirty="0"/>
              <a:t>Smoking / vaping</a:t>
            </a:r>
          </a:p>
          <a:p>
            <a:r>
              <a:rPr lang="en-US" dirty="0"/>
              <a:t>Some things to consider about effects:</a:t>
            </a:r>
          </a:p>
          <a:p>
            <a:pPr marL="514350" indent="-514350">
              <a:buFont typeface="+mj-lt"/>
              <a:buAutoNum type="arabicPeriod"/>
            </a:pPr>
            <a:r>
              <a:rPr lang="en-US" dirty="0"/>
              <a:t>Amount of THC in product</a:t>
            </a:r>
          </a:p>
          <a:p>
            <a:pPr marL="514350" indent="-514350">
              <a:buFont typeface="+mj-lt"/>
              <a:buAutoNum type="arabicPeriod"/>
            </a:pPr>
            <a:r>
              <a:rPr lang="en-US" dirty="0"/>
              <a:t>Frequency of use</a:t>
            </a:r>
          </a:p>
          <a:p>
            <a:pPr marL="514350" indent="-514350">
              <a:buFont typeface="+mj-lt"/>
              <a:buAutoNum type="arabicPeriod"/>
            </a:pPr>
            <a:r>
              <a:rPr lang="en-US" dirty="0"/>
              <a:t>Consumption method</a:t>
            </a:r>
          </a:p>
          <a:p>
            <a:pPr marL="514350" indent="-514350">
              <a:buFont typeface="+mj-lt"/>
              <a:buAutoNum type="arabicPeriod"/>
            </a:pPr>
            <a:r>
              <a:rPr lang="en-US" dirty="0"/>
              <a:t>Age when became a regular user</a:t>
            </a:r>
          </a:p>
          <a:p>
            <a:pPr marL="514350" indent="-514350">
              <a:buFont typeface="+mj-lt"/>
              <a:buAutoNum type="arabicPeriod"/>
            </a:pPr>
            <a:endParaRPr lang="en-US" dirty="0"/>
          </a:p>
        </p:txBody>
      </p:sp>
    </p:spTree>
    <p:extLst>
      <p:ext uri="{BB962C8B-B14F-4D97-AF65-F5344CB8AC3E}">
        <p14:creationId xmlns:p14="http://schemas.microsoft.com/office/powerpoint/2010/main" val="3437948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A1BD-C0C4-6954-DBF2-57C1CA318C3D}"/>
              </a:ext>
            </a:extLst>
          </p:cNvPr>
          <p:cNvSpPr>
            <a:spLocks noGrp="1"/>
          </p:cNvSpPr>
          <p:nvPr>
            <p:ph type="title"/>
          </p:nvPr>
        </p:nvSpPr>
        <p:spPr/>
        <p:txBody>
          <a:bodyPr>
            <a:normAutofit fontScale="90000"/>
          </a:bodyPr>
          <a:lstStyle/>
          <a:p>
            <a:br>
              <a:rPr lang="en-US" dirty="0"/>
            </a:br>
            <a:r>
              <a:rPr lang="en-US" dirty="0"/>
              <a:t>Residual Cannabis Impairment</a:t>
            </a:r>
            <a:br>
              <a:rPr lang="en-US" dirty="0"/>
            </a:br>
            <a:endParaRPr lang="en-US" dirty="0"/>
          </a:p>
        </p:txBody>
      </p:sp>
      <p:sp>
        <p:nvSpPr>
          <p:cNvPr id="3" name="Content Placeholder 2">
            <a:extLst>
              <a:ext uri="{FF2B5EF4-FFF2-40B4-BE49-F238E27FC236}">
                <a16:creationId xmlns:a16="http://schemas.microsoft.com/office/drawing/2014/main" id="{90B6C27B-916C-AB5D-30D2-5779AB4AA34E}"/>
              </a:ext>
            </a:extLst>
          </p:cNvPr>
          <p:cNvSpPr>
            <a:spLocks noGrp="1"/>
          </p:cNvSpPr>
          <p:nvPr>
            <p:ph idx="1"/>
          </p:nvPr>
        </p:nvSpPr>
        <p:spPr>
          <a:xfrm>
            <a:off x="359764" y="1424066"/>
            <a:ext cx="10994036" cy="4752897"/>
          </a:xfrm>
        </p:spPr>
        <p:txBody>
          <a:bodyPr>
            <a:normAutofit lnSpcReduction="10000"/>
          </a:bodyPr>
          <a:lstStyle/>
          <a:p>
            <a:pPr marL="0" indent="0">
              <a:buNone/>
            </a:pPr>
            <a:r>
              <a:rPr lang="en-US" sz="2800" dirty="0"/>
              <a:t>Residual impairment is the impairment that can continue to occur after the initial period of intoxication (euphoria, when one feels the effects, the “high”) wears off</a:t>
            </a:r>
          </a:p>
          <a:p>
            <a:pPr marL="0" indent="0">
              <a:buNone/>
            </a:pPr>
            <a:endParaRPr lang="en-US" dirty="0"/>
          </a:p>
          <a:p>
            <a:pPr marL="0" indent="0">
              <a:buNone/>
            </a:pPr>
            <a:r>
              <a:rPr lang="en-US" dirty="0"/>
              <a:t>Users will often think they are “fine”</a:t>
            </a:r>
          </a:p>
          <a:p>
            <a:pPr marL="0" indent="0">
              <a:buNone/>
            </a:pPr>
            <a:endParaRPr lang="en-US" dirty="0"/>
          </a:p>
          <a:p>
            <a:pPr marL="0" indent="0">
              <a:lnSpc>
                <a:spcPct val="100000"/>
              </a:lnSpc>
              <a:spcBef>
                <a:spcPts val="1162"/>
              </a:spcBef>
              <a:buNone/>
            </a:pPr>
            <a:r>
              <a:rPr lang="en-US" sz="2800" dirty="0"/>
              <a:t>Impairment can exceed the acute impairment timeframe</a:t>
            </a:r>
            <a:r>
              <a:rPr lang="en-US" baseline="30000" dirty="0"/>
              <a:t>*</a:t>
            </a:r>
            <a:endParaRPr lang="en-US" sz="2800" baseline="30000" dirty="0"/>
          </a:p>
          <a:p>
            <a:pPr marL="0" indent="0">
              <a:lnSpc>
                <a:spcPct val="100000"/>
              </a:lnSpc>
              <a:spcBef>
                <a:spcPts val="1162"/>
              </a:spcBef>
              <a:buNone/>
            </a:pPr>
            <a:endParaRPr lang="en-US" sz="2800" baseline="30000" dirty="0"/>
          </a:p>
          <a:p>
            <a:pPr marL="0" indent="0">
              <a:lnSpc>
                <a:spcPct val="100000"/>
              </a:lnSpc>
              <a:spcBef>
                <a:spcPts val="1162"/>
              </a:spcBef>
              <a:buNone/>
            </a:pPr>
            <a:r>
              <a:rPr lang="en-US" sz="2800" dirty="0"/>
              <a:t>OEMAC suggests waiting 24 hours after use of cannabis to help mitigate risk</a:t>
            </a:r>
          </a:p>
          <a:p>
            <a:pPr marL="0" indent="0">
              <a:buNone/>
            </a:pPr>
            <a:endParaRPr lang="en-US" dirty="0"/>
          </a:p>
        </p:txBody>
      </p:sp>
      <p:sp>
        <p:nvSpPr>
          <p:cNvPr id="5" name="TextBox 4">
            <a:extLst>
              <a:ext uri="{FF2B5EF4-FFF2-40B4-BE49-F238E27FC236}">
                <a16:creationId xmlns:a16="http://schemas.microsoft.com/office/drawing/2014/main" id="{045F2149-D7B6-E153-1C87-49A1EFE66F89}"/>
              </a:ext>
            </a:extLst>
          </p:cNvPr>
          <p:cNvSpPr txBox="1"/>
          <p:nvPr/>
        </p:nvSpPr>
        <p:spPr>
          <a:xfrm>
            <a:off x="194872" y="5904241"/>
            <a:ext cx="11489267" cy="6780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r>
              <a:rPr lang="en-CA" sz="1125" dirty="0" err="1"/>
              <a:t>Dellazizzo</a:t>
            </a:r>
            <a:r>
              <a:rPr lang="en-CA" sz="1125" dirty="0"/>
              <a:t> L, Potvin S, </a:t>
            </a:r>
            <a:r>
              <a:rPr lang="en-CA" sz="1125" dirty="0" err="1"/>
              <a:t>Giguère</a:t>
            </a:r>
            <a:r>
              <a:rPr lang="en-CA" sz="1125" dirty="0"/>
              <a:t> S, </a:t>
            </a:r>
            <a:r>
              <a:rPr lang="en-CA" sz="1125" dirty="0" err="1"/>
              <a:t>Dumais</a:t>
            </a:r>
            <a:r>
              <a:rPr lang="en-CA" sz="1125" dirty="0"/>
              <a:t> A. Evidence on the acute and residual neurocognitive effects of cannabis use in adolescents and adults: a systematic meta-review of meta-analyses. Addiction. 2021;1–14. </a:t>
            </a:r>
            <a:r>
              <a:rPr lang="en-CA" sz="1125" dirty="0">
                <a:solidFill>
                  <a:srgbClr val="00519B"/>
                </a:solidFill>
              </a:rPr>
              <a:t>https:// </a:t>
            </a:r>
            <a:r>
              <a:rPr lang="en-CA" sz="1125" dirty="0" err="1">
                <a:solidFill>
                  <a:srgbClr val="00519B"/>
                </a:solidFill>
              </a:rPr>
              <a:t>doi.org</a:t>
            </a:r>
            <a:r>
              <a:rPr lang="en-CA" sz="1125" dirty="0">
                <a:solidFill>
                  <a:srgbClr val="00519B"/>
                </a:solidFill>
              </a:rPr>
              <a:t>/10.1111/add.15764 </a:t>
            </a:r>
            <a:endParaRPr lang="en-CA" sz="1125" dirty="0"/>
          </a:p>
          <a:p>
            <a:pPr algn="ctr" defTabSz="410751" hangingPunct="0"/>
            <a:endParaRPr 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83821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6B77-72BE-BF99-D594-6E7ED12BAC55}"/>
              </a:ext>
            </a:extLst>
          </p:cNvPr>
          <p:cNvSpPr>
            <a:spLocks noGrp="1"/>
          </p:cNvSpPr>
          <p:nvPr>
            <p:ph type="title"/>
          </p:nvPr>
        </p:nvSpPr>
        <p:spPr/>
        <p:txBody>
          <a:bodyPr/>
          <a:lstStyle/>
          <a:p>
            <a:r>
              <a:rPr lang="en-US" dirty="0"/>
              <a:t>Cannabis Safety Concerns</a:t>
            </a:r>
          </a:p>
        </p:txBody>
      </p:sp>
      <p:graphicFrame>
        <p:nvGraphicFramePr>
          <p:cNvPr id="8" name="Content Placeholder 2">
            <a:extLst>
              <a:ext uri="{FF2B5EF4-FFF2-40B4-BE49-F238E27FC236}">
                <a16:creationId xmlns:a16="http://schemas.microsoft.com/office/drawing/2014/main" id="{17494AA6-F257-CF05-8C8F-34822E835A6D}"/>
              </a:ext>
            </a:extLst>
          </p:cNvPr>
          <p:cNvGraphicFramePr>
            <a:graphicFrameLocks noGrp="1"/>
          </p:cNvGraphicFramePr>
          <p:nvPr>
            <p:ph sz="half" idx="1"/>
            <p:extLst>
              <p:ext uri="{D42A27DB-BD31-4B8C-83A1-F6EECF244321}">
                <p14:modId xmlns:p14="http://schemas.microsoft.com/office/powerpoint/2010/main" val="4150151089"/>
              </p:ext>
            </p:extLst>
          </p:nvPr>
        </p:nvGraphicFramePr>
        <p:xfrm>
          <a:off x="838200" y="1472340"/>
          <a:ext cx="5764304" cy="5116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312717E5-B1B4-3499-05A8-29E7B7D2B5C0}"/>
              </a:ext>
            </a:extLst>
          </p:cNvPr>
          <p:cNvSpPr>
            <a:spLocks noGrp="1"/>
          </p:cNvSpPr>
          <p:nvPr>
            <p:ph sz="half" idx="2"/>
          </p:nvPr>
        </p:nvSpPr>
        <p:spPr>
          <a:xfrm>
            <a:off x="6602506" y="1691154"/>
            <a:ext cx="4101353" cy="4351338"/>
          </a:xfrm>
        </p:spPr>
        <p:txBody>
          <a:bodyPr/>
          <a:lstStyle/>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878E86FE-A27D-A48D-8BBF-0F22CE717BEB}"/>
              </a:ext>
            </a:extLst>
          </p:cNvPr>
          <p:cNvPicPr>
            <a:picLocks noChangeAspect="1"/>
          </p:cNvPicPr>
          <p:nvPr/>
        </p:nvPicPr>
        <p:blipFill>
          <a:blip r:embed="rId7"/>
          <a:stretch>
            <a:fillRect/>
          </a:stretch>
        </p:blipFill>
        <p:spPr>
          <a:xfrm>
            <a:off x="6883428" y="2202239"/>
            <a:ext cx="3539507" cy="2453522"/>
          </a:xfrm>
          <a:prstGeom prst="rect">
            <a:avLst/>
          </a:prstGeom>
        </p:spPr>
      </p:pic>
    </p:spTree>
    <p:extLst>
      <p:ext uri="{BB962C8B-B14F-4D97-AF65-F5344CB8AC3E}">
        <p14:creationId xmlns:p14="http://schemas.microsoft.com/office/powerpoint/2010/main" val="2026468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ED8F-6F94-8FAA-B2E4-D5EC1A4CC9BD}"/>
              </a:ext>
            </a:extLst>
          </p:cNvPr>
          <p:cNvSpPr>
            <a:spLocks noGrp="1"/>
          </p:cNvSpPr>
          <p:nvPr>
            <p:ph type="title"/>
          </p:nvPr>
        </p:nvSpPr>
        <p:spPr/>
        <p:txBody>
          <a:bodyPr/>
          <a:lstStyle/>
          <a:p>
            <a:r>
              <a:rPr lang="en-US" dirty="0"/>
              <a:t>Know the Effects</a:t>
            </a:r>
          </a:p>
        </p:txBody>
      </p:sp>
      <p:pic>
        <p:nvPicPr>
          <p:cNvPr id="6" name="Content Placeholder 5">
            <a:extLst>
              <a:ext uri="{FF2B5EF4-FFF2-40B4-BE49-F238E27FC236}">
                <a16:creationId xmlns:a16="http://schemas.microsoft.com/office/drawing/2014/main" id="{27D53373-DF24-7AFF-E57A-FEFDB31C5A0A}"/>
              </a:ext>
            </a:extLst>
          </p:cNvPr>
          <p:cNvPicPr>
            <a:picLocks noGrp="1" noChangeAspect="1"/>
          </p:cNvPicPr>
          <p:nvPr>
            <p:ph idx="1"/>
          </p:nvPr>
        </p:nvPicPr>
        <p:blipFill>
          <a:blip r:embed="rId2"/>
          <a:stretch>
            <a:fillRect/>
          </a:stretch>
        </p:blipFill>
        <p:spPr>
          <a:xfrm>
            <a:off x="2918564" y="1240078"/>
            <a:ext cx="5135672" cy="5481398"/>
          </a:xfrm>
        </p:spPr>
      </p:pic>
    </p:spTree>
    <p:extLst>
      <p:ext uri="{BB962C8B-B14F-4D97-AF65-F5344CB8AC3E}">
        <p14:creationId xmlns:p14="http://schemas.microsoft.com/office/powerpoint/2010/main" val="71399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4A3E06-9883-B053-EFC1-1682152C9312}"/>
              </a:ext>
            </a:extLst>
          </p:cNvPr>
          <p:cNvSpPr>
            <a:spLocks noGrp="1"/>
          </p:cNvSpPr>
          <p:nvPr>
            <p:ph type="body" sz="half" idx="2"/>
          </p:nvPr>
        </p:nvSpPr>
        <p:spPr>
          <a:xfrm>
            <a:off x="626846" y="2308223"/>
            <a:ext cx="3932237" cy="4243628"/>
          </a:xfrm>
        </p:spPr>
        <p:txBody>
          <a:bodyPr/>
          <a:lstStyle/>
          <a:p>
            <a:pPr marL="285750" indent="-285750">
              <a:buFont typeface="Arial" panose="020B0604020202020204" pitchFamily="34" charset="0"/>
              <a:buChar char="•"/>
            </a:pPr>
            <a:r>
              <a:rPr lang="en-US" dirty="0"/>
              <a:t>Cannabis is one of many impairing substances</a:t>
            </a:r>
          </a:p>
          <a:p>
            <a:pPr marL="285750" indent="-285750">
              <a:buFont typeface="Arial" panose="020B0604020202020204" pitchFamily="34" charset="0"/>
              <a:buChar char="•"/>
            </a:pPr>
            <a:r>
              <a:rPr lang="en-US" dirty="0"/>
              <a:t>Legal , recreational or medical cannabis may be in your area</a:t>
            </a:r>
          </a:p>
          <a:p>
            <a:pPr marL="285750" indent="-285750">
              <a:buFont typeface="Arial" panose="020B0604020202020204" pitchFamily="34" charset="0"/>
              <a:buChar char="•"/>
            </a:pPr>
            <a:r>
              <a:rPr lang="en-US" dirty="0"/>
              <a:t>Fitness for duty = Safety</a:t>
            </a:r>
          </a:p>
          <a:p>
            <a:pPr marL="285750" indent="-285750">
              <a:buFont typeface="Arial" panose="020B0604020202020204" pitchFamily="34" charset="0"/>
              <a:buChar char="•"/>
            </a:pPr>
            <a:r>
              <a:rPr lang="en-US" dirty="0"/>
              <a:t>Tolerance is a complicated topic</a:t>
            </a:r>
          </a:p>
          <a:p>
            <a:pPr marL="285750" indent="-285750">
              <a:buFont typeface="Arial" panose="020B0604020202020204" pitchFamily="34" charset="0"/>
              <a:buChar char="•"/>
            </a:pPr>
            <a:r>
              <a:rPr lang="en-US" dirty="0"/>
              <a:t>Don’t ignore long term cannabis use effects</a:t>
            </a:r>
          </a:p>
        </p:txBody>
      </p:sp>
      <p:sp>
        <p:nvSpPr>
          <p:cNvPr id="5" name="Title 4">
            <a:extLst>
              <a:ext uri="{FF2B5EF4-FFF2-40B4-BE49-F238E27FC236}">
                <a16:creationId xmlns:a16="http://schemas.microsoft.com/office/drawing/2014/main" id="{BE00D8D9-3D93-0E7A-8CC2-1D43CA6ED432}"/>
              </a:ext>
            </a:extLst>
          </p:cNvPr>
          <p:cNvSpPr>
            <a:spLocks noGrp="1"/>
          </p:cNvSpPr>
          <p:nvPr>
            <p:ph type="title"/>
          </p:nvPr>
        </p:nvSpPr>
        <p:spPr/>
        <p:txBody>
          <a:bodyPr/>
          <a:lstStyle/>
          <a:p>
            <a:r>
              <a:rPr lang="en-US" dirty="0"/>
              <a:t>Questions?</a:t>
            </a:r>
          </a:p>
        </p:txBody>
      </p:sp>
      <p:pic>
        <p:nvPicPr>
          <p:cNvPr id="5122" name="Picture 2">
            <a:extLst>
              <a:ext uri="{FF2B5EF4-FFF2-40B4-BE49-F238E27FC236}">
                <a16:creationId xmlns:a16="http://schemas.microsoft.com/office/drawing/2014/main" id="{9E283C59-FB2C-F27C-601B-C29A60DFA8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8796" y="1981200"/>
            <a:ext cx="4822520" cy="297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251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2D9B-F445-11B8-6B0E-54E827C80375}"/>
              </a:ext>
            </a:extLst>
          </p:cNvPr>
          <p:cNvSpPr>
            <a:spLocks noGrp="1"/>
          </p:cNvSpPr>
          <p:nvPr>
            <p:ph type="title"/>
          </p:nvPr>
        </p:nvSpPr>
        <p:spPr/>
        <p:txBody>
          <a:bodyPr/>
          <a:lstStyle/>
          <a:p>
            <a:r>
              <a:rPr lang="en-US" dirty="0"/>
              <a:t>Testing Options</a:t>
            </a:r>
          </a:p>
        </p:txBody>
      </p:sp>
      <p:sp>
        <p:nvSpPr>
          <p:cNvPr id="3" name="Content Placeholder 2">
            <a:extLst>
              <a:ext uri="{FF2B5EF4-FFF2-40B4-BE49-F238E27FC236}">
                <a16:creationId xmlns:a16="http://schemas.microsoft.com/office/drawing/2014/main" id="{32D3F898-35FA-F23D-205B-32F2D1A1766F}"/>
              </a:ext>
            </a:extLst>
          </p:cNvPr>
          <p:cNvSpPr>
            <a:spLocks noGrp="1"/>
          </p:cNvSpPr>
          <p:nvPr>
            <p:ph idx="1"/>
          </p:nvPr>
        </p:nvSpPr>
        <p:spPr>
          <a:xfrm>
            <a:off x="240030" y="1405000"/>
            <a:ext cx="11113770" cy="4771964"/>
          </a:xfrm>
        </p:spPr>
        <p:txBody>
          <a:bodyPr/>
          <a:lstStyle/>
          <a:p>
            <a:r>
              <a:rPr lang="en-US" sz="2400" dirty="0"/>
              <a:t>Urine – Point of Care or </a:t>
            </a:r>
            <a:r>
              <a:rPr lang="en-US" sz="2400" b="1" u="sng" dirty="0"/>
              <a:t>Lab based</a:t>
            </a:r>
          </a:p>
          <a:p>
            <a:r>
              <a:rPr lang="en-US" sz="2400" dirty="0"/>
              <a:t>Oral Fluid – Point of Care or Lab based</a:t>
            </a:r>
          </a:p>
          <a:p>
            <a:r>
              <a:rPr lang="en-US" sz="2400" dirty="0"/>
              <a:t>Hair</a:t>
            </a:r>
          </a:p>
          <a:p>
            <a:r>
              <a:rPr lang="en-US" sz="2400" dirty="0"/>
              <a:t>Nails</a:t>
            </a:r>
          </a:p>
          <a:p>
            <a:endParaRPr lang="en-US" dirty="0"/>
          </a:p>
          <a:p>
            <a:endParaRPr lang="en-US" dirty="0"/>
          </a:p>
        </p:txBody>
      </p:sp>
      <p:pic>
        <p:nvPicPr>
          <p:cNvPr id="2050" name="Picture 2" descr="Hair drug test procedures | Quest Diagnostics Employer Solutions">
            <a:extLst>
              <a:ext uri="{FF2B5EF4-FFF2-40B4-BE49-F238E27FC236}">
                <a16:creationId xmlns:a16="http://schemas.microsoft.com/office/drawing/2014/main" id="{90010CFC-C51A-5FA4-8997-19CCF411B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035" y="3912498"/>
            <a:ext cx="277177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ug and alcohol nail testing: an ...">
            <a:extLst>
              <a:ext uri="{FF2B5EF4-FFF2-40B4-BE49-F238E27FC236}">
                <a16:creationId xmlns:a16="http://schemas.microsoft.com/office/drawing/2014/main" id="{80199E68-A667-A9EF-D891-14B0DD7FF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57" y="4160148"/>
            <a:ext cx="32766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test tube&#10;&#10;Description automatically generated">
            <a:extLst>
              <a:ext uri="{FF2B5EF4-FFF2-40B4-BE49-F238E27FC236}">
                <a16:creationId xmlns:a16="http://schemas.microsoft.com/office/drawing/2014/main" id="{DFD6435F-FB14-CF83-BE6E-26E82FD9C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056" y="2053465"/>
            <a:ext cx="1096482" cy="1223557"/>
          </a:xfrm>
          <a:prstGeom prst="rect">
            <a:avLst/>
          </a:prstGeom>
        </p:spPr>
      </p:pic>
      <p:pic>
        <p:nvPicPr>
          <p:cNvPr id="8" name="Picture 7" descr="A plastic container with a lid&#10;&#10;Description automatically generated">
            <a:extLst>
              <a:ext uri="{FF2B5EF4-FFF2-40B4-BE49-F238E27FC236}">
                <a16:creationId xmlns:a16="http://schemas.microsoft.com/office/drawing/2014/main" id="{C0B0554F-8E32-4833-62F5-144F3F0C8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985" y="1161429"/>
            <a:ext cx="1784073" cy="1784073"/>
          </a:xfrm>
          <a:prstGeom prst="rect">
            <a:avLst/>
          </a:prstGeom>
        </p:spPr>
      </p:pic>
      <p:pic>
        <p:nvPicPr>
          <p:cNvPr id="2054" name="Picture 6" descr="What Should Employers Know About Split Specimen Drug Test? - CleanFleet">
            <a:extLst>
              <a:ext uri="{FF2B5EF4-FFF2-40B4-BE49-F238E27FC236}">
                <a16:creationId xmlns:a16="http://schemas.microsoft.com/office/drawing/2014/main" id="{15EA3CC7-BB9B-52F0-74F7-1F7CD5334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380" y="3793772"/>
            <a:ext cx="3754507" cy="19828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Screen™ Oral Fluid Test Drug Screen ...">
            <a:extLst>
              <a:ext uri="{FF2B5EF4-FFF2-40B4-BE49-F238E27FC236}">
                <a16:creationId xmlns:a16="http://schemas.microsoft.com/office/drawing/2014/main" id="{B200C152-F0BE-444E-C838-A3A423DB0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3930" y="1404999"/>
            <a:ext cx="1623023" cy="178407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4F4F66E3-12C0-C1CA-9BBA-37578CBA2A3B}"/>
              </a:ext>
            </a:extLst>
          </p:cNvPr>
          <p:cNvSpPr>
            <a:spLocks noGrp="1"/>
          </p:cNvSpPr>
          <p:nvPr>
            <p:ph type="ftr" sz="quarter" idx="11"/>
          </p:nvPr>
        </p:nvSpPr>
        <p:spPr/>
        <p:txBody>
          <a:bodyPr/>
          <a:lstStyle/>
          <a:p>
            <a:r>
              <a:rPr lang="en-US"/>
              <a:t>US DOT testing only allows Lab based Urine / split specimen</a:t>
            </a:r>
          </a:p>
        </p:txBody>
      </p:sp>
    </p:spTree>
    <p:extLst>
      <p:ext uri="{BB962C8B-B14F-4D97-AF65-F5344CB8AC3E}">
        <p14:creationId xmlns:p14="http://schemas.microsoft.com/office/powerpoint/2010/main" val="201078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DAEB-5F27-2596-7B37-1D69EF475322}"/>
              </a:ext>
            </a:extLst>
          </p:cNvPr>
          <p:cNvSpPr>
            <a:spLocks noGrp="1"/>
          </p:cNvSpPr>
          <p:nvPr>
            <p:ph type="title"/>
          </p:nvPr>
        </p:nvSpPr>
        <p:spPr/>
        <p:txBody>
          <a:bodyPr/>
          <a:lstStyle/>
          <a:p>
            <a:r>
              <a:rPr lang="en-US" dirty="0"/>
              <a:t>Interpreting Test Results</a:t>
            </a:r>
          </a:p>
        </p:txBody>
      </p:sp>
      <p:sp>
        <p:nvSpPr>
          <p:cNvPr id="3" name="Content Placeholder 2">
            <a:extLst>
              <a:ext uri="{FF2B5EF4-FFF2-40B4-BE49-F238E27FC236}">
                <a16:creationId xmlns:a16="http://schemas.microsoft.com/office/drawing/2014/main" id="{82C5CCC7-08ED-9E06-17CE-D11E880B9039}"/>
              </a:ext>
            </a:extLst>
          </p:cNvPr>
          <p:cNvSpPr>
            <a:spLocks noGrp="1"/>
          </p:cNvSpPr>
          <p:nvPr>
            <p:ph sz="half" idx="1"/>
          </p:nvPr>
        </p:nvSpPr>
        <p:spPr/>
        <p:txBody>
          <a:bodyPr/>
          <a:lstStyle/>
          <a:p>
            <a:pPr marL="0" indent="0">
              <a:buNone/>
            </a:pPr>
            <a:r>
              <a:rPr lang="en-US" dirty="0"/>
              <a:t>Results can tell you:</a:t>
            </a:r>
          </a:p>
          <a:p>
            <a:r>
              <a:rPr lang="en-US" dirty="0"/>
              <a:t>Presence of a substance</a:t>
            </a:r>
          </a:p>
          <a:p>
            <a:r>
              <a:rPr lang="en-US" dirty="0"/>
              <a:t>Timeframe of use (range)</a:t>
            </a:r>
          </a:p>
          <a:p>
            <a:r>
              <a:rPr lang="en-US" dirty="0"/>
              <a:t>Increased risk</a:t>
            </a:r>
          </a:p>
          <a:p>
            <a:r>
              <a:rPr lang="en-US" dirty="0"/>
              <a:t>Compromised fitness for duty</a:t>
            </a:r>
          </a:p>
          <a:p>
            <a:r>
              <a:rPr lang="en-US" dirty="0"/>
              <a:t>Likely impairment</a:t>
            </a:r>
          </a:p>
          <a:p>
            <a:pPr marL="0" indent="0">
              <a:buNone/>
            </a:pPr>
            <a:endParaRPr lang="en-US" dirty="0"/>
          </a:p>
        </p:txBody>
      </p:sp>
      <p:sp>
        <p:nvSpPr>
          <p:cNvPr id="4" name="Content Placeholder 3">
            <a:extLst>
              <a:ext uri="{FF2B5EF4-FFF2-40B4-BE49-F238E27FC236}">
                <a16:creationId xmlns:a16="http://schemas.microsoft.com/office/drawing/2014/main" id="{605AE3C3-1BE4-012B-287D-F5BA5CD77E31}"/>
              </a:ext>
            </a:extLst>
          </p:cNvPr>
          <p:cNvSpPr>
            <a:spLocks noGrp="1"/>
          </p:cNvSpPr>
          <p:nvPr>
            <p:ph sz="half" idx="2"/>
          </p:nvPr>
        </p:nvSpPr>
        <p:spPr/>
        <p:txBody>
          <a:bodyPr/>
          <a:lstStyle/>
          <a:p>
            <a:pPr marL="0" indent="0">
              <a:buNone/>
            </a:pPr>
            <a:r>
              <a:rPr lang="en-US" dirty="0"/>
              <a:t>Results can not tell you:</a:t>
            </a:r>
          </a:p>
          <a:p>
            <a:r>
              <a:rPr lang="en-US" dirty="0"/>
              <a:t>Actual amount used</a:t>
            </a:r>
          </a:p>
          <a:p>
            <a:r>
              <a:rPr lang="en-US" dirty="0"/>
              <a:t>Frequency of use</a:t>
            </a:r>
          </a:p>
          <a:p>
            <a:r>
              <a:rPr lang="en-US" dirty="0"/>
              <a:t>Specific time of use</a:t>
            </a:r>
          </a:p>
          <a:p>
            <a:r>
              <a:rPr lang="en-US" dirty="0"/>
              <a:t>Route of ingestion</a:t>
            </a:r>
          </a:p>
          <a:p>
            <a:r>
              <a:rPr lang="en-US" dirty="0"/>
              <a:t>History of use</a:t>
            </a:r>
          </a:p>
          <a:p>
            <a:r>
              <a:rPr lang="en-US" dirty="0"/>
              <a:t>Definite impairment</a:t>
            </a:r>
          </a:p>
        </p:txBody>
      </p:sp>
    </p:spTree>
    <p:extLst>
      <p:ext uri="{BB962C8B-B14F-4D97-AF65-F5344CB8AC3E}">
        <p14:creationId xmlns:p14="http://schemas.microsoft.com/office/powerpoint/2010/main" val="218890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EC09-3FF5-07CD-4976-6FC43D316617}"/>
              </a:ext>
            </a:extLst>
          </p:cNvPr>
          <p:cNvSpPr>
            <a:spLocks noGrp="1"/>
          </p:cNvSpPr>
          <p:nvPr>
            <p:ph type="title"/>
          </p:nvPr>
        </p:nvSpPr>
        <p:spPr/>
        <p:txBody>
          <a:bodyPr/>
          <a:lstStyle/>
          <a:p>
            <a:r>
              <a:rPr lang="en-US" dirty="0"/>
              <a:t>After Legalization in Canada</a:t>
            </a:r>
          </a:p>
        </p:txBody>
      </p:sp>
      <p:sp>
        <p:nvSpPr>
          <p:cNvPr id="3" name="Content Placeholder 2">
            <a:extLst>
              <a:ext uri="{FF2B5EF4-FFF2-40B4-BE49-F238E27FC236}">
                <a16:creationId xmlns:a16="http://schemas.microsoft.com/office/drawing/2014/main" id="{1B6CFE50-50F4-3199-A982-4EEFE3D87133}"/>
              </a:ext>
            </a:extLst>
          </p:cNvPr>
          <p:cNvSpPr>
            <a:spLocks noGrp="1"/>
          </p:cNvSpPr>
          <p:nvPr>
            <p:ph idx="1"/>
          </p:nvPr>
        </p:nvSpPr>
        <p:spPr>
          <a:xfrm>
            <a:off x="314794" y="1613140"/>
            <a:ext cx="10444646" cy="4337955"/>
          </a:xfrm>
        </p:spPr>
        <p:txBody>
          <a:bodyPr>
            <a:normAutofit/>
          </a:bodyPr>
          <a:lstStyle/>
          <a:p>
            <a:pPr marL="0" indent="0">
              <a:buNone/>
            </a:pPr>
            <a:r>
              <a:rPr lang="en-US" sz="3200" b="0" i="0" dirty="0">
                <a:solidFill>
                  <a:srgbClr val="4D4D4D"/>
                </a:solidFill>
                <a:effectLst/>
                <a:highlight>
                  <a:srgbClr val="FFFFFF"/>
                </a:highlight>
                <a:latin typeface="OTNEJMQuadraat"/>
              </a:rPr>
              <a:t>Case study:</a:t>
            </a:r>
          </a:p>
          <a:p>
            <a:pPr marL="0" indent="0">
              <a:buNone/>
            </a:pPr>
            <a:r>
              <a:rPr lang="en-US" sz="3200" b="0" i="0" dirty="0">
                <a:solidFill>
                  <a:srgbClr val="4D4D4D"/>
                </a:solidFill>
                <a:effectLst/>
                <a:highlight>
                  <a:srgbClr val="FFFFFF"/>
                </a:highlight>
                <a:latin typeface="OTNEJMQuadraat"/>
              </a:rPr>
              <a:t>After cannabis legalization, the prevalence of moderately injured drivers with a THC level of at least 2 ng per milliliter in participating British Columbia trauma centers more than doubled. The increase was largest among older drivers and male drivers. </a:t>
            </a:r>
          </a:p>
        </p:txBody>
      </p:sp>
      <p:sp>
        <p:nvSpPr>
          <p:cNvPr id="4" name="Date Placeholder 3">
            <a:extLst>
              <a:ext uri="{FF2B5EF4-FFF2-40B4-BE49-F238E27FC236}">
                <a16:creationId xmlns:a16="http://schemas.microsoft.com/office/drawing/2014/main" id="{46C72C54-22D2-D047-8376-0AA5E630F650}"/>
              </a:ext>
            </a:extLst>
          </p:cNvPr>
          <p:cNvSpPr>
            <a:spLocks noGrp="1"/>
          </p:cNvSpPr>
          <p:nvPr>
            <p:ph type="dt" sz="half" idx="10"/>
          </p:nvPr>
        </p:nvSpPr>
        <p:spPr>
          <a:xfrm>
            <a:off x="314793" y="6176964"/>
            <a:ext cx="11602387" cy="544512"/>
          </a:xfrm>
        </p:spPr>
        <p:txBody>
          <a:bodyPr/>
          <a:lstStyle/>
          <a:p>
            <a:pPr algn="l"/>
            <a:r>
              <a:rPr lang="en-US" sz="900" b="1" i="0" dirty="0">
                <a:solidFill>
                  <a:srgbClr val="1A1A1A"/>
                </a:solidFill>
                <a:effectLst/>
                <a:highlight>
                  <a:srgbClr val="FFFFFF"/>
                </a:highlight>
                <a:latin typeface="OTNEJMQuadraat"/>
              </a:rPr>
              <a:t>Cannabis Legalization and Detection of Tetrahydrocannabinol in Injured Drivers</a:t>
            </a:r>
          </a:p>
          <a:p>
            <a:pPr algn="l"/>
            <a:r>
              <a:rPr lang="en-US" sz="900" b="1" i="0" dirty="0">
                <a:solidFill>
                  <a:srgbClr val="1A1A1A"/>
                </a:solidFill>
                <a:effectLst/>
                <a:highlight>
                  <a:srgbClr val="FFFFFF"/>
                </a:highlight>
                <a:latin typeface="OTNEJMScalaSansLF"/>
              </a:rPr>
              <a:t>Authors</a:t>
            </a:r>
            <a:r>
              <a:rPr lang="en-US" sz="900" b="0" i="0" dirty="0">
                <a:solidFill>
                  <a:srgbClr val="666666"/>
                </a:solidFill>
                <a:effectLst/>
                <a:highlight>
                  <a:srgbClr val="FFFFFF"/>
                </a:highlight>
                <a:latin typeface="OTNEJMScalaSansLF"/>
              </a:rPr>
              <a:t>: </a:t>
            </a:r>
            <a:r>
              <a:rPr lang="en-US" sz="900" b="0" i="0" u="none" strike="noStrike" dirty="0">
                <a:solidFill>
                  <a:srgbClr val="666666"/>
                </a:solidFill>
                <a:effectLst/>
                <a:highlight>
                  <a:srgbClr val="FFFFFF"/>
                </a:highlight>
                <a:latin typeface="OTNEJMScalaSansLF"/>
              </a:rPr>
              <a:t>Jeffrey R. Brubacher, M.D. </a:t>
            </a:r>
            <a:r>
              <a:rPr lang="en-US" sz="900" b="0" i="0" u="none" strike="noStrike" dirty="0">
                <a:solidFill>
                  <a:srgbClr val="666666"/>
                </a:solidFill>
                <a:effectLst/>
                <a:highlight>
                  <a:srgbClr val="FFFFFF"/>
                </a:highlight>
                <a:latin typeface="OTNEJMScalaSansLF"/>
                <a:hlinkClick r:id="rId2"/>
              </a:rPr>
              <a:t>https://orcid.org/0000-0002-4866-4231</a:t>
            </a:r>
            <a:r>
              <a:rPr lang="en-US" sz="900" b="0" i="0" dirty="0">
                <a:solidFill>
                  <a:srgbClr val="666666"/>
                </a:solidFill>
                <a:effectLst/>
                <a:highlight>
                  <a:srgbClr val="FFFFFF"/>
                </a:highlight>
                <a:latin typeface="OTNEJMScalaSansLF"/>
              </a:rPr>
              <a:t>, </a:t>
            </a:r>
            <a:r>
              <a:rPr lang="en-US" sz="900" b="0" i="0" u="none" strike="noStrike" dirty="0">
                <a:solidFill>
                  <a:srgbClr val="666666"/>
                </a:solidFill>
                <a:effectLst/>
                <a:highlight>
                  <a:srgbClr val="FFFFFF"/>
                </a:highlight>
                <a:latin typeface="OTNEJMScalaSansLF"/>
              </a:rPr>
              <a:t>Herbert Chan, Ph.D.</a:t>
            </a:r>
            <a:r>
              <a:rPr lang="en-US" sz="900" b="0" i="0" dirty="0">
                <a:solidFill>
                  <a:srgbClr val="666666"/>
                </a:solidFill>
                <a:effectLst/>
                <a:highlight>
                  <a:srgbClr val="FFFFFF"/>
                </a:highlight>
                <a:latin typeface="OTNEJMScalaSansLF"/>
              </a:rPr>
              <a:t>, </a:t>
            </a:r>
            <a:r>
              <a:rPr lang="en-US" sz="900" b="0" i="0" u="none" strike="noStrike" dirty="0">
                <a:solidFill>
                  <a:srgbClr val="666666"/>
                </a:solidFill>
                <a:effectLst/>
                <a:highlight>
                  <a:srgbClr val="FFFFFF"/>
                </a:highlight>
                <a:latin typeface="OTNEJMScalaSansLF"/>
              </a:rPr>
              <a:t>Shannon </a:t>
            </a:r>
            <a:r>
              <a:rPr lang="en-US" sz="900" b="0" i="0" u="none" strike="noStrike" dirty="0" err="1">
                <a:solidFill>
                  <a:srgbClr val="666666"/>
                </a:solidFill>
                <a:effectLst/>
                <a:highlight>
                  <a:srgbClr val="FFFFFF"/>
                </a:highlight>
                <a:latin typeface="OTNEJMScalaSansLF"/>
              </a:rPr>
              <a:t>Erdelyi</a:t>
            </a:r>
            <a:r>
              <a:rPr lang="en-US" sz="900" b="0" i="0" u="none" strike="noStrike" dirty="0">
                <a:solidFill>
                  <a:srgbClr val="666666"/>
                </a:solidFill>
                <a:effectLst/>
                <a:highlight>
                  <a:srgbClr val="FFFFFF"/>
                </a:highlight>
                <a:latin typeface="OTNEJMScalaSansLF"/>
              </a:rPr>
              <a:t>, M.Sc.</a:t>
            </a:r>
            <a:r>
              <a:rPr lang="en-US" sz="900" b="0" i="0" dirty="0">
                <a:solidFill>
                  <a:srgbClr val="666666"/>
                </a:solidFill>
                <a:effectLst/>
                <a:highlight>
                  <a:srgbClr val="FFFFFF"/>
                </a:highlight>
                <a:latin typeface="OTNEJMScalaSansLF"/>
              </a:rPr>
              <a:t>, </a:t>
            </a:r>
            <a:r>
              <a:rPr lang="en-US" sz="900" b="0" i="0" u="none" strike="noStrike" dirty="0">
                <a:solidFill>
                  <a:srgbClr val="666666"/>
                </a:solidFill>
                <a:effectLst/>
                <a:highlight>
                  <a:srgbClr val="FFFFFF"/>
                </a:highlight>
                <a:latin typeface="OTNEJMScalaSansLF"/>
              </a:rPr>
              <a:t>John A. Staples, M.D. </a:t>
            </a:r>
            <a:r>
              <a:rPr lang="en-US" sz="900" b="0" i="0" u="none" strike="noStrike" dirty="0">
                <a:solidFill>
                  <a:srgbClr val="666666"/>
                </a:solidFill>
                <a:effectLst/>
                <a:highlight>
                  <a:srgbClr val="FFFFFF"/>
                </a:highlight>
                <a:latin typeface="OTNEJMScalaSansLF"/>
                <a:hlinkClick r:id="rId3"/>
              </a:rPr>
              <a:t>https://orcid.org/0000-0003-1397-1503</a:t>
            </a:r>
            <a:r>
              <a:rPr lang="en-US" sz="900" b="0" i="0" dirty="0">
                <a:solidFill>
                  <a:srgbClr val="666666"/>
                </a:solidFill>
                <a:effectLst/>
                <a:highlight>
                  <a:srgbClr val="FFFFFF"/>
                </a:highlight>
                <a:latin typeface="OTNEJMScalaSansLF"/>
              </a:rPr>
              <a:t>, </a:t>
            </a:r>
            <a:r>
              <a:rPr lang="en-US" sz="900" b="0" i="0" u="none" strike="noStrike" dirty="0">
                <a:solidFill>
                  <a:srgbClr val="666666"/>
                </a:solidFill>
                <a:effectLst/>
                <a:highlight>
                  <a:srgbClr val="FFFFFF"/>
                </a:highlight>
                <a:latin typeface="OTNEJMScalaSansLF"/>
              </a:rPr>
              <a:t>Mark </a:t>
            </a:r>
            <a:r>
              <a:rPr lang="en-US" sz="900" b="0" i="0" u="none" strike="noStrike" dirty="0" err="1">
                <a:solidFill>
                  <a:srgbClr val="666666"/>
                </a:solidFill>
                <a:effectLst/>
                <a:highlight>
                  <a:srgbClr val="FFFFFF"/>
                </a:highlight>
                <a:latin typeface="OTNEJMScalaSansLF"/>
              </a:rPr>
              <a:t>Asbridge</a:t>
            </a:r>
            <a:r>
              <a:rPr lang="en-US" sz="900" b="0" i="0" u="none" strike="noStrike" dirty="0">
                <a:solidFill>
                  <a:srgbClr val="666666"/>
                </a:solidFill>
                <a:effectLst/>
                <a:highlight>
                  <a:srgbClr val="FFFFFF"/>
                </a:highlight>
                <a:latin typeface="OTNEJMScalaSansLF"/>
              </a:rPr>
              <a:t>, Ph.D.</a:t>
            </a:r>
            <a:r>
              <a:rPr lang="en-US" sz="900" b="0" i="0" dirty="0">
                <a:solidFill>
                  <a:srgbClr val="666666"/>
                </a:solidFill>
                <a:effectLst/>
                <a:highlight>
                  <a:srgbClr val="FFFFFF"/>
                </a:highlight>
                <a:latin typeface="OTNEJMScalaSansLF"/>
              </a:rPr>
              <a:t>, and </a:t>
            </a:r>
            <a:r>
              <a:rPr lang="en-US" sz="900" b="0" i="0" u="none" strike="noStrike" dirty="0">
                <a:solidFill>
                  <a:srgbClr val="666666"/>
                </a:solidFill>
                <a:effectLst/>
                <a:highlight>
                  <a:srgbClr val="FFFFFF"/>
                </a:highlight>
                <a:latin typeface="OTNEJMScalaSansLF"/>
              </a:rPr>
              <a:t>Robert E. Mann, </a:t>
            </a:r>
            <a:r>
              <a:rPr lang="en-US" sz="900" b="0" i="0" u="none" strike="noStrike" dirty="0" err="1">
                <a:solidFill>
                  <a:srgbClr val="666666"/>
                </a:solidFill>
                <a:effectLst/>
                <a:highlight>
                  <a:srgbClr val="FFFFFF"/>
                </a:highlight>
                <a:latin typeface="OTNEJMScalaSansLF"/>
              </a:rPr>
              <a:t>Ph.D.</a:t>
            </a:r>
            <a:r>
              <a:rPr lang="en-US" sz="900" b="0" i="0" u="none" strike="noStrike" dirty="0" err="1">
                <a:solidFill>
                  <a:srgbClr val="4D4D4D"/>
                </a:solidFill>
                <a:effectLst/>
                <a:highlight>
                  <a:srgbClr val="FFFFFF"/>
                </a:highlight>
                <a:latin typeface="OTNEJMScalaSansLF"/>
                <a:hlinkClick r:id="rId4"/>
              </a:rPr>
              <a:t>Author</a:t>
            </a:r>
            <a:r>
              <a:rPr lang="en-US" sz="900" b="0" i="0" u="none" strike="noStrike" dirty="0">
                <a:solidFill>
                  <a:srgbClr val="4D4D4D"/>
                </a:solidFill>
                <a:effectLst/>
                <a:highlight>
                  <a:srgbClr val="FFFFFF"/>
                </a:highlight>
                <a:latin typeface="OTNEJMScalaSansLF"/>
                <a:hlinkClick r:id="rId4"/>
              </a:rPr>
              <a:t> Info &amp; </a:t>
            </a:r>
            <a:r>
              <a:rPr lang="en-US" sz="900" b="0" i="0" u="none" strike="noStrike" dirty="0" err="1">
                <a:solidFill>
                  <a:srgbClr val="4D4D4D"/>
                </a:solidFill>
                <a:effectLst/>
                <a:highlight>
                  <a:srgbClr val="FFFFFF"/>
                </a:highlight>
                <a:latin typeface="OTNEJMScalaSansLF"/>
                <a:hlinkClick r:id="rId4"/>
              </a:rPr>
              <a:t>Affiliations</a:t>
            </a:r>
            <a:r>
              <a:rPr lang="en-US" sz="900" b="1" i="0" dirty="0" err="1">
                <a:solidFill>
                  <a:srgbClr val="4D4D4D"/>
                </a:solidFill>
                <a:effectLst/>
                <a:highlight>
                  <a:srgbClr val="FFFFFF"/>
                </a:highlight>
                <a:latin typeface="OTNEJMScalaSansLF"/>
              </a:rPr>
              <a:t>Published</a:t>
            </a:r>
            <a:r>
              <a:rPr lang="en-US" sz="900" b="1" i="0" dirty="0">
                <a:solidFill>
                  <a:srgbClr val="4D4D4D"/>
                </a:solidFill>
                <a:effectLst/>
                <a:highlight>
                  <a:srgbClr val="FFFFFF"/>
                </a:highlight>
                <a:latin typeface="OTNEJMScalaSansLF"/>
              </a:rPr>
              <a:t> January 12, 2022.N Engl J Med 2022;386:148-156.DOI: 10.1056/NEJMsa2109371</a:t>
            </a:r>
            <a:r>
              <a:rPr lang="en-US" sz="900" b="1" i="0" u="sng" dirty="0">
                <a:solidFill>
                  <a:srgbClr val="1A1A1A"/>
                </a:solidFill>
                <a:effectLst/>
                <a:highlight>
                  <a:srgbClr val="FFFFFF"/>
                </a:highlight>
                <a:latin typeface="OTNEJMScalaSansLF"/>
                <a:hlinkClick r:id="rId5"/>
              </a:rPr>
              <a:t>VOL. 386 NO. </a:t>
            </a:r>
            <a:endParaRPr lang="en-US" sz="900" b="1" i="0" dirty="0">
              <a:solidFill>
                <a:srgbClr val="4D4D4D"/>
              </a:solidFill>
              <a:effectLst/>
              <a:highlight>
                <a:srgbClr val="FFFFFF"/>
              </a:highlight>
              <a:latin typeface="OTNEJMScalaSansLF"/>
            </a:endParaRPr>
          </a:p>
        </p:txBody>
      </p:sp>
    </p:spTree>
    <p:extLst>
      <p:ext uri="{BB962C8B-B14F-4D97-AF65-F5344CB8AC3E}">
        <p14:creationId xmlns:p14="http://schemas.microsoft.com/office/powerpoint/2010/main" val="1335850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BCA59-0A0D-C404-2413-7650FD5E981F}"/>
              </a:ext>
            </a:extLst>
          </p:cNvPr>
          <p:cNvSpPr>
            <a:spLocks noGrp="1"/>
          </p:cNvSpPr>
          <p:nvPr>
            <p:ph type="title"/>
          </p:nvPr>
        </p:nvSpPr>
        <p:spPr>
          <a:xfrm>
            <a:off x="345440" y="310551"/>
            <a:ext cx="8738175" cy="834037"/>
          </a:xfrm>
        </p:spPr>
        <p:txBody>
          <a:bodyPr>
            <a:normAutofit/>
          </a:bodyPr>
          <a:lstStyle/>
          <a:p>
            <a:r>
              <a:rPr lang="en-US" sz="3600" dirty="0"/>
              <a:t>Canadian Centre Substance Abuse report</a:t>
            </a:r>
          </a:p>
        </p:txBody>
      </p:sp>
      <p:sp>
        <p:nvSpPr>
          <p:cNvPr id="3" name="Content Placeholder 2">
            <a:extLst>
              <a:ext uri="{FF2B5EF4-FFF2-40B4-BE49-F238E27FC236}">
                <a16:creationId xmlns:a16="http://schemas.microsoft.com/office/drawing/2014/main" id="{7414FBB1-F147-CF2B-A6C8-4E790294F048}"/>
              </a:ext>
            </a:extLst>
          </p:cNvPr>
          <p:cNvSpPr>
            <a:spLocks noGrp="1"/>
          </p:cNvSpPr>
          <p:nvPr>
            <p:ph idx="1"/>
          </p:nvPr>
        </p:nvSpPr>
        <p:spPr>
          <a:xfrm>
            <a:off x="538480" y="1613140"/>
            <a:ext cx="10815320" cy="4563823"/>
          </a:xfrm>
        </p:spPr>
        <p:txBody>
          <a:bodyPr>
            <a:normAutofit/>
          </a:bodyPr>
          <a:lstStyle/>
          <a:p>
            <a:r>
              <a:rPr lang="en-US" dirty="0"/>
              <a:t>The weight of evidence clearly reveals significant psychomotor impairment as a result of cannabis use. Individuals with more experience in using cannabis may be more aware of their intoxication and impairment.</a:t>
            </a:r>
          </a:p>
          <a:p>
            <a:r>
              <a:rPr lang="en-US" dirty="0"/>
              <a:t>Attempts to compensate may be at the expense of vehicle control — for example, speed control, lane position variability, reaction time — reflecting deficits in the ability to allocate attention. </a:t>
            </a:r>
          </a:p>
          <a:p>
            <a:r>
              <a:rPr lang="en-US" dirty="0"/>
              <a:t>Individuals who regularly use cannabis my also develop a degree of tolerance to the effects of the drug and may </a:t>
            </a:r>
            <a:r>
              <a:rPr lang="en-US" u="sng" dirty="0"/>
              <a:t>display</a:t>
            </a:r>
            <a:r>
              <a:rPr lang="en-US" dirty="0"/>
              <a:t> less impairment than people with less experience</a:t>
            </a:r>
          </a:p>
        </p:txBody>
      </p:sp>
      <p:sp>
        <p:nvSpPr>
          <p:cNvPr id="4" name="Date Placeholder 3">
            <a:extLst>
              <a:ext uri="{FF2B5EF4-FFF2-40B4-BE49-F238E27FC236}">
                <a16:creationId xmlns:a16="http://schemas.microsoft.com/office/drawing/2014/main" id="{E21771CD-F2EF-BAE3-4D49-7FD4FFF8A9C3}"/>
              </a:ext>
            </a:extLst>
          </p:cNvPr>
          <p:cNvSpPr>
            <a:spLocks noGrp="1"/>
          </p:cNvSpPr>
          <p:nvPr>
            <p:ph type="dt" sz="half" idx="10"/>
          </p:nvPr>
        </p:nvSpPr>
        <p:spPr>
          <a:xfrm>
            <a:off x="838200" y="6356350"/>
            <a:ext cx="11213892" cy="365125"/>
          </a:xfrm>
        </p:spPr>
        <p:txBody>
          <a:bodyPr/>
          <a:lstStyle/>
          <a:p>
            <a:r>
              <a:rPr lang="en-US" dirty="0"/>
              <a:t>Clearing the Smoke on Cannabis . Cannabis Use and Driving – An Update. Douglas J. </a:t>
            </a:r>
            <a:r>
              <a:rPr lang="en-US" dirty="0" err="1"/>
              <a:t>Beirness</a:t>
            </a:r>
            <a:r>
              <a:rPr lang="en-US" dirty="0"/>
              <a:t>, Ph.D., Senior Research Associate, CCSA Amy J. Porath, Ph.D., Senior Research Associate, CCSA. ISBN 978-1-77871-032-2 © Canadian Centre on Substance Use and Addiction, 2022.</a:t>
            </a:r>
          </a:p>
        </p:txBody>
      </p:sp>
    </p:spTree>
    <p:extLst>
      <p:ext uri="{BB962C8B-B14F-4D97-AF65-F5344CB8AC3E}">
        <p14:creationId xmlns:p14="http://schemas.microsoft.com/office/powerpoint/2010/main" val="45584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A0DC9-1343-04BD-2793-7142A1EF41CE}"/>
              </a:ext>
            </a:extLst>
          </p:cNvPr>
          <p:cNvSpPr>
            <a:spLocks noGrp="1"/>
          </p:cNvSpPr>
          <p:nvPr>
            <p:ph type="title"/>
          </p:nvPr>
        </p:nvSpPr>
        <p:spPr/>
        <p:txBody>
          <a:bodyPr/>
          <a:lstStyle/>
          <a:p>
            <a:r>
              <a:rPr lang="en-US" dirty="0"/>
              <a:t>Key Points from report</a:t>
            </a:r>
          </a:p>
        </p:txBody>
      </p:sp>
      <p:sp>
        <p:nvSpPr>
          <p:cNvPr id="3" name="Content Placeholder 2">
            <a:extLst>
              <a:ext uri="{FF2B5EF4-FFF2-40B4-BE49-F238E27FC236}">
                <a16:creationId xmlns:a16="http://schemas.microsoft.com/office/drawing/2014/main" id="{1A66089C-FDDB-5B43-4B4E-CC03AB7D8ADB}"/>
              </a:ext>
            </a:extLst>
          </p:cNvPr>
          <p:cNvSpPr>
            <a:spLocks noGrp="1"/>
          </p:cNvSpPr>
          <p:nvPr>
            <p:ph idx="1"/>
          </p:nvPr>
        </p:nvSpPr>
        <p:spPr/>
        <p:txBody>
          <a:bodyPr/>
          <a:lstStyle/>
          <a:p>
            <a:pPr marL="0" indent="0">
              <a:buNone/>
            </a:pPr>
            <a:r>
              <a:rPr lang="en-US" dirty="0"/>
              <a:t>• Driving after using cannabis is more prevalent than driving after drinking, particularly among young drivers. </a:t>
            </a:r>
          </a:p>
          <a:p>
            <a:pPr marL="0" indent="0">
              <a:buNone/>
            </a:pPr>
            <a:r>
              <a:rPr lang="en-US" dirty="0"/>
              <a:t>• Cannabis impairs the cognitive and motor abilities necessary to operate a motor vehicle and doubles the risk of crash involvement. </a:t>
            </a:r>
          </a:p>
          <a:p>
            <a:pPr marL="0" indent="0">
              <a:buNone/>
            </a:pPr>
            <a:r>
              <a:rPr lang="en-US" dirty="0"/>
              <a:t>• Cannabis now rivals alcohol as the most commonly detected substance among drivers who die in traffic crashes. </a:t>
            </a:r>
          </a:p>
        </p:txBody>
      </p:sp>
      <p:sp>
        <p:nvSpPr>
          <p:cNvPr id="4" name="Date Placeholder 3">
            <a:extLst>
              <a:ext uri="{FF2B5EF4-FFF2-40B4-BE49-F238E27FC236}">
                <a16:creationId xmlns:a16="http://schemas.microsoft.com/office/drawing/2014/main" id="{C0587277-168F-21B5-7FD0-4445B5376B64}"/>
              </a:ext>
            </a:extLst>
          </p:cNvPr>
          <p:cNvSpPr>
            <a:spLocks noGrp="1"/>
          </p:cNvSpPr>
          <p:nvPr>
            <p:ph type="dt" sz="half" idx="10"/>
          </p:nvPr>
        </p:nvSpPr>
        <p:spPr>
          <a:xfrm>
            <a:off x="838200" y="6356350"/>
            <a:ext cx="10515600" cy="365125"/>
          </a:xfrm>
        </p:spPr>
        <p:txBody>
          <a:bodyPr/>
          <a:lstStyle/>
          <a:p>
            <a:r>
              <a:rPr lang="en-US" dirty="0"/>
              <a:t>Clearing the Smoke on Cannabis . Cannabis Use and Driving – An Update. Douglas J. </a:t>
            </a:r>
            <a:r>
              <a:rPr lang="en-US" dirty="0" err="1"/>
              <a:t>Beirness</a:t>
            </a:r>
            <a:r>
              <a:rPr lang="en-US" dirty="0"/>
              <a:t>, Ph.D., Senior Research Associate, CCSA Amy J. Porath, Ph.D., Senior Research Associate, CCSA. ISBN 978-1-77871-032-2 © Canadian Centre on Substance Use and Addiction, 2022.</a:t>
            </a:r>
          </a:p>
          <a:p>
            <a:endParaRPr lang="en-US" dirty="0"/>
          </a:p>
        </p:txBody>
      </p:sp>
    </p:spTree>
    <p:extLst>
      <p:ext uri="{BB962C8B-B14F-4D97-AF65-F5344CB8AC3E}">
        <p14:creationId xmlns:p14="http://schemas.microsoft.com/office/powerpoint/2010/main" val="1527948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8034-C1C8-7CCD-985E-32086AD2EA79}"/>
              </a:ext>
            </a:extLst>
          </p:cNvPr>
          <p:cNvSpPr>
            <a:spLocks noGrp="1"/>
          </p:cNvSpPr>
          <p:nvPr>
            <p:ph type="title"/>
          </p:nvPr>
        </p:nvSpPr>
        <p:spPr/>
        <p:txBody>
          <a:bodyPr/>
          <a:lstStyle/>
          <a:p>
            <a:r>
              <a:rPr lang="en-US" dirty="0"/>
              <a:t>Cannabis Tolerance ?</a:t>
            </a:r>
          </a:p>
        </p:txBody>
      </p:sp>
      <p:sp>
        <p:nvSpPr>
          <p:cNvPr id="3" name="Content Placeholder 2">
            <a:extLst>
              <a:ext uri="{FF2B5EF4-FFF2-40B4-BE49-F238E27FC236}">
                <a16:creationId xmlns:a16="http://schemas.microsoft.com/office/drawing/2014/main" id="{64D641F4-6A00-7642-6184-634DB93A4045}"/>
              </a:ext>
            </a:extLst>
          </p:cNvPr>
          <p:cNvSpPr>
            <a:spLocks noGrp="1"/>
          </p:cNvSpPr>
          <p:nvPr>
            <p:ph idx="1"/>
          </p:nvPr>
        </p:nvSpPr>
        <p:spPr/>
        <p:txBody>
          <a:bodyPr/>
          <a:lstStyle/>
          <a:p>
            <a:pPr marL="0" indent="0">
              <a:buNone/>
            </a:pPr>
            <a:r>
              <a:rPr lang="en-US" dirty="0"/>
              <a:t>Tolerance does not necessarily develop to all drug effects at the same time nor does it completely eliminate all performance deficits. Moreover, if cannabis use is no longer producing the same effects as a consequence of acquired tolerance, the person is likely to increase the dose of cannabis to reinstate the desired effects. </a:t>
            </a:r>
          </a:p>
        </p:txBody>
      </p:sp>
      <p:sp>
        <p:nvSpPr>
          <p:cNvPr id="4" name="Date Placeholder 3">
            <a:extLst>
              <a:ext uri="{FF2B5EF4-FFF2-40B4-BE49-F238E27FC236}">
                <a16:creationId xmlns:a16="http://schemas.microsoft.com/office/drawing/2014/main" id="{BB56C469-C95A-9DD5-D5D0-346772357297}"/>
              </a:ext>
            </a:extLst>
          </p:cNvPr>
          <p:cNvSpPr>
            <a:spLocks noGrp="1"/>
          </p:cNvSpPr>
          <p:nvPr>
            <p:ph type="dt" sz="half" idx="10"/>
          </p:nvPr>
        </p:nvSpPr>
        <p:spPr>
          <a:xfrm>
            <a:off x="838199" y="6356350"/>
            <a:ext cx="10779177" cy="365125"/>
          </a:xfrm>
        </p:spPr>
        <p:txBody>
          <a:bodyPr/>
          <a:lstStyle/>
          <a:p>
            <a:r>
              <a:rPr lang="en-US" dirty="0"/>
              <a:t>Clearing the Smoke on Cannabis . Cannabis Use and Driving – An Update. Douglas J. </a:t>
            </a:r>
            <a:r>
              <a:rPr lang="en-US" dirty="0" err="1"/>
              <a:t>Beirness</a:t>
            </a:r>
            <a:r>
              <a:rPr lang="en-US" dirty="0"/>
              <a:t>, Ph.D., Senior Research Associate, CCSA Amy J. Porath, Ph.D., Senior Research Associate, CCSA. ISBN 978-1-77871-032-2 © Canadian Centre on Substance Use and Addiction, 2022.</a:t>
            </a:r>
          </a:p>
          <a:p>
            <a:endParaRPr lang="en-US" dirty="0"/>
          </a:p>
        </p:txBody>
      </p:sp>
    </p:spTree>
    <p:extLst>
      <p:ext uri="{BB962C8B-B14F-4D97-AF65-F5344CB8AC3E}">
        <p14:creationId xmlns:p14="http://schemas.microsoft.com/office/powerpoint/2010/main" val="641988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9AD0-3195-1FED-E904-98ED1CF117D1}"/>
              </a:ext>
            </a:extLst>
          </p:cNvPr>
          <p:cNvSpPr>
            <a:spLocks noGrp="1"/>
          </p:cNvSpPr>
          <p:nvPr>
            <p:ph type="title"/>
          </p:nvPr>
        </p:nvSpPr>
        <p:spPr/>
        <p:txBody>
          <a:bodyPr>
            <a:normAutofit/>
          </a:bodyPr>
          <a:lstStyle/>
          <a:p>
            <a:r>
              <a:rPr lang="en-US" dirty="0"/>
              <a:t>Injured Drivers – BC Study</a:t>
            </a:r>
          </a:p>
        </p:txBody>
      </p:sp>
      <p:pic>
        <p:nvPicPr>
          <p:cNvPr id="8" name="Content Placeholder 10" descr="A graph of alcohol and alcohol levels&#10;&#10;Description automatically generated">
            <a:extLst>
              <a:ext uri="{FF2B5EF4-FFF2-40B4-BE49-F238E27FC236}">
                <a16:creationId xmlns:a16="http://schemas.microsoft.com/office/drawing/2014/main" id="{A248750C-0FD8-91E3-9441-FB4B2D9BE923}"/>
              </a:ext>
            </a:extLst>
          </p:cNvPr>
          <p:cNvPicPr>
            <a:picLocks noGrp="1" noChangeAspect="1"/>
          </p:cNvPicPr>
          <p:nvPr>
            <p:ph idx="1"/>
          </p:nvPr>
        </p:nvPicPr>
        <p:blipFill>
          <a:blip r:embed="rId2"/>
          <a:stretch>
            <a:fillRect/>
          </a:stretch>
        </p:blipFill>
        <p:spPr>
          <a:xfrm>
            <a:off x="149902" y="1666240"/>
            <a:ext cx="6390492" cy="4374796"/>
          </a:xfrm>
          <a:prstGeom prst="rect">
            <a:avLst/>
          </a:prstGeom>
        </p:spPr>
      </p:pic>
      <p:sp>
        <p:nvSpPr>
          <p:cNvPr id="13" name="TextBox 12">
            <a:extLst>
              <a:ext uri="{FF2B5EF4-FFF2-40B4-BE49-F238E27FC236}">
                <a16:creationId xmlns:a16="http://schemas.microsoft.com/office/drawing/2014/main" id="{63D109DE-A533-99C8-C99D-1EE0CD991B45}"/>
              </a:ext>
            </a:extLst>
          </p:cNvPr>
          <p:cNvSpPr txBox="1"/>
          <p:nvPr/>
        </p:nvSpPr>
        <p:spPr>
          <a:xfrm>
            <a:off x="404734" y="6316617"/>
            <a:ext cx="10762938" cy="230832"/>
          </a:xfrm>
          <a:prstGeom prst="rect">
            <a:avLst/>
          </a:prstGeom>
          <a:noFill/>
        </p:spPr>
        <p:txBody>
          <a:bodyPr wrap="square" rtlCol="0">
            <a:spAutoFit/>
          </a:bodyPr>
          <a:lstStyle/>
          <a:p>
            <a:r>
              <a:rPr lang="en-US" sz="900" dirty="0">
                <a:latin typeface="Comic Sans MS" panose="030F0702030302020204" pitchFamily="66" charset="0"/>
              </a:rPr>
              <a:t>Cannabis Legalization and Detection of Tetrahydrocannabinol in Injured Drivers Brubacher JR et al. DOI: 10.1056/NEJMsa2109371</a:t>
            </a:r>
          </a:p>
        </p:txBody>
      </p:sp>
      <p:sp>
        <p:nvSpPr>
          <p:cNvPr id="17" name="TextBox 16">
            <a:extLst>
              <a:ext uri="{FF2B5EF4-FFF2-40B4-BE49-F238E27FC236}">
                <a16:creationId xmlns:a16="http://schemas.microsoft.com/office/drawing/2014/main" id="{3CF19F50-AA47-F181-211D-FFB436CD5AB4}"/>
              </a:ext>
            </a:extLst>
          </p:cNvPr>
          <p:cNvSpPr txBox="1"/>
          <p:nvPr/>
        </p:nvSpPr>
        <p:spPr>
          <a:xfrm>
            <a:off x="6711422" y="2656608"/>
            <a:ext cx="4456250" cy="1200329"/>
          </a:xfrm>
          <a:prstGeom prst="rect">
            <a:avLst/>
          </a:prstGeom>
          <a:noFill/>
        </p:spPr>
        <p:txBody>
          <a:bodyPr wrap="square">
            <a:spAutoFit/>
          </a:bodyPr>
          <a:lstStyle/>
          <a:p>
            <a:r>
              <a:rPr lang="en-US" dirty="0"/>
              <a:t>Blood samples were collected an average of 116 minutes after the collision, so measured THC levels were lower than the levels at the time of the collision. </a:t>
            </a:r>
          </a:p>
        </p:txBody>
      </p:sp>
    </p:spTree>
    <p:extLst>
      <p:ext uri="{BB962C8B-B14F-4D97-AF65-F5344CB8AC3E}">
        <p14:creationId xmlns:p14="http://schemas.microsoft.com/office/powerpoint/2010/main" val="1664502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to">
      <a:majorFont>
        <a:latin typeface="Lato Semibold"/>
        <a:ea typeface=""/>
        <a:cs typeface=""/>
      </a:majorFont>
      <a:minorFont>
        <a:latin typeface="Lato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xDivision xmlns="b7c1b617-4013-4999-8c2e-d9a297cb226f">Corporate</xDivision>
    <Resource_x0020_Category xmlns="b7c1b617-4013-4999-8c2e-d9a297cb226f">PowerPoint</Resource_x0020_Category>
    <Most_x0020_Wanted xmlns="b7c1b617-4013-4999-8c2e-d9a297cb226f">false</Most_x0020_Wanted>
    <xBusiness_x0020_Unit xmlns="b7c1b617-4013-4999-8c2e-d9a297cb226f">Health Services</xBusiness_x0020_Unit>
  </documentManagement>
</p:properties>
</file>

<file path=customXml/item3.xml><?xml version="1.0" encoding="utf-8"?>
<ct:contentTypeSchema xmlns:ct="http://schemas.microsoft.com/office/2006/metadata/contentType" xmlns:ma="http://schemas.microsoft.com/office/2006/metadata/properties/metaAttributes" ct:_="" ma:_="" ma:contentTypeName="JDI Branding Document" ma:contentTypeID="0x010100B68C4CC66175FB49A2C45C92286A9D4700FDAEEC706ED4A442BAFC1D692DF4B1E0" ma:contentTypeVersion="12" ma:contentTypeDescription="" ma:contentTypeScope="" ma:versionID="ab014a06dc01a54fa765a031de16a15d">
  <xsd:schema xmlns:xsd="http://www.w3.org/2001/XMLSchema" xmlns:xs="http://www.w3.org/2001/XMLSchema" xmlns:p="http://schemas.microsoft.com/office/2006/metadata/properties" xmlns:ns2="b7c1b617-4013-4999-8c2e-d9a297cb226f" targetNamespace="http://schemas.microsoft.com/office/2006/metadata/properties" ma:root="true" ma:fieldsID="bd23f391b96d0bb5d16b5747820ae5d5" ns2:_="">
    <xsd:import namespace="b7c1b617-4013-4999-8c2e-d9a297cb226f"/>
    <xsd:element name="properties">
      <xsd:complexType>
        <xsd:sequence>
          <xsd:element name="documentManagement">
            <xsd:complexType>
              <xsd:all>
                <xsd:element ref="ns2:Most_x0020_Wanted" minOccurs="0"/>
                <xsd:element ref="ns2:xBusiness_x0020_Unit" minOccurs="0"/>
                <xsd:element ref="ns2:xDivision" minOccurs="0"/>
                <xsd:element ref="ns2:Resource_x0020_Category"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1b617-4013-4999-8c2e-d9a297cb226f" elementFormDefault="qualified">
    <xsd:import namespace="http://schemas.microsoft.com/office/2006/documentManagement/types"/>
    <xsd:import namespace="http://schemas.microsoft.com/office/infopath/2007/PartnerControls"/>
    <xsd:element name="Most_x0020_Wanted" ma:index="8" nillable="true" ma:displayName="Most Wanted" ma:default="0" ma:description="Make this document automatically show on the main page of Branding and Communications" ma:internalName="Most_x0020_Wanted">
      <xsd:simpleType>
        <xsd:restriction base="dms:Boolean"/>
      </xsd:simpleType>
    </xsd:element>
    <xsd:element name="xBusiness_x0020_Unit" ma:index="9" nillable="true" ma:displayName="Business Unit" ma:format="Dropdown" ma:internalName="xBusiness_x0020_Unit">
      <xsd:simpleType>
        <xsd:restriction base="dms:Choice">
          <xsd:enumeration value="All"/>
          <xsd:enumeration value="Atlantic Towing"/>
          <xsd:enumeration value="Atlas Structural Systems"/>
          <xsd:enumeration value="Branding"/>
          <xsd:enumeration value="CFM"/>
          <xsd:enumeration value="Chandler"/>
          <xsd:enumeration value="Communications"/>
          <xsd:enumeration value="Construction &amp; Equipment"/>
          <xsd:enumeration value="Continuous Improvement"/>
          <xsd:enumeration value="Economy Drywall"/>
          <xsd:enumeration value="Finance"/>
          <xsd:enumeration value="Fleetway"/>
          <xsd:enumeration value="Grand River Pellets"/>
          <xsd:enumeration value="Gulf Operators"/>
          <xsd:enumeration value="Harbour Development"/>
          <xsd:enumeration value="Health Services"/>
          <xsd:enumeration value="HSE"/>
          <xsd:enumeration value="Human Resources"/>
          <xsd:enumeration value="Industrial Security"/>
          <xsd:enumeration value="Industrial Commercial Supplies"/>
          <xsd:enumeration value="Irving Crane"/>
          <xsd:enumeration value="Irving Equipment"/>
          <xsd:enumeration value="Irving Forest Products"/>
          <xsd:enumeration value="Irving Forest Services"/>
          <xsd:enumeration value="Irving Paper"/>
          <xsd:enumeration value="Irving Pulp and Paper"/>
          <xsd:enumeration value="Irving Sawmills"/>
          <xsd:enumeration value="Irving Shipbuilding"/>
          <xsd:enumeration value="Irving Tissue"/>
          <xsd:enumeration value="Irving Wallboard"/>
          <xsd:enumeration value="Irving Woodlands"/>
          <xsd:enumeration value="Irving Woodlands LLC"/>
          <xsd:enumeration value="Information Technology"/>
          <xsd:enumeration value="J.D. Irving, Limited"/>
          <xsd:enumeration value="JDI Logistics"/>
          <xsd:enumeration value="Juniper Farms"/>
          <xsd:enumeration value="Juniper Organics"/>
          <xsd:enumeration value="Kent Building Supplies"/>
          <xsd:enumeration value="Kent Homes"/>
          <xsd:enumeration value="Kent Line"/>
          <xsd:enumeration value="Lake Utopia Paper"/>
          <xsd:enumeration value="Legal"/>
          <xsd:enumeration value="NBM Railways"/>
          <xsd:enumeration value="Oceanic"/>
          <xsd:enumeration value="PALS"/>
          <xsd:enumeration value="Plasticraft"/>
          <xsd:enumeration value="Project Engineering"/>
          <xsd:enumeration value="Pulp and Paper"/>
          <xsd:enumeration value="Retail"/>
          <xsd:enumeration value="RST/Sunbury"/>
          <xsd:enumeration value="Sawmill &amp; Woodlands"/>
          <xsd:enumeration value="St. George Power"/>
          <xsd:enumeration value="Supply Chain"/>
          <xsd:enumeration value="Transportation &amp; Logistics"/>
          <xsd:enumeration value="Universal Properties"/>
          <xsd:enumeration value="UTT"/>
        </xsd:restriction>
      </xsd:simpleType>
    </xsd:element>
    <xsd:element name="xDivision" ma:index="10" nillable="true" ma:displayName="Division" ma:format="Dropdown" ma:internalName="xDivision">
      <xsd:simpleType>
        <xsd:restriction base="dms:Choice">
          <xsd:enumeration value="Agriculture"/>
          <xsd:enumeration value="Construction &amp; Equipment"/>
          <xsd:enumeration value="Pulp and Paper"/>
          <xsd:enumeration value="Transportation &amp; Logistics"/>
          <xsd:enumeration value="Sawmill &amp; Woodlands"/>
          <xsd:enumeration value="Retail"/>
          <xsd:enumeration value="Shipbuilding"/>
          <xsd:enumeration value="Corporate"/>
          <xsd:enumeration value="US Operations"/>
        </xsd:restriction>
      </xsd:simpleType>
    </xsd:element>
    <xsd:element name="Resource_x0020_Category" ma:index="11" nillable="true" ma:displayName="Resource Category" ma:format="Dropdown" ma:internalName="Resource_x0020_Category">
      <xsd:simpleType>
        <xsd:restriction base="dms:Choice">
          <xsd:enumeration value="Bulletin Board Notice"/>
          <xsd:enumeration value="Colour Palette"/>
          <xsd:enumeration value="Email Signature"/>
          <xsd:enumeration value="General Notice"/>
          <xsd:enumeration value="Letterhead"/>
          <xsd:enumeration value="Logo"/>
          <xsd:enumeration value="Newsletter"/>
          <xsd:enumeration value="PowerPoint"/>
          <xsd:enumeration value="Standards &amp; Guides"/>
        </xsd:restrictio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F73CA8-4A45-40FE-B2B2-77C6D057CF26}">
  <ds:schemaRefs>
    <ds:schemaRef ds:uri="http://schemas.microsoft.com/sharepoint/v3/contenttype/forms"/>
  </ds:schemaRefs>
</ds:datastoreItem>
</file>

<file path=customXml/itemProps2.xml><?xml version="1.0" encoding="utf-8"?>
<ds:datastoreItem xmlns:ds="http://schemas.openxmlformats.org/officeDocument/2006/customXml" ds:itemID="{B12C3998-CD78-48B7-88A3-46C97D9DFDD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7c1b617-4013-4999-8c2e-d9a297cb226f"/>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81CAD09-85DE-4172-95CC-561F3B455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1b617-4013-4999-8c2e-d9a297cb22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1400</TotalTime>
  <Words>1735</Words>
  <Application>Microsoft Office PowerPoint</Application>
  <PresentationFormat>Widescreen</PresentationFormat>
  <Paragraphs>194</Paragraphs>
  <Slides>26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Comic Sans MS</vt:lpstr>
      <vt:lpstr>Helvetica Neue</vt:lpstr>
      <vt:lpstr>Lato Medium</vt:lpstr>
      <vt:lpstr>Lato Semibold</vt:lpstr>
      <vt:lpstr>Montserrat Bold</vt:lpstr>
      <vt:lpstr>OTNEJMQuadraat</vt:lpstr>
      <vt:lpstr>OTNEJMScalaSansLF</vt:lpstr>
      <vt:lpstr>Whitney SSm A</vt:lpstr>
      <vt:lpstr>Office Theme</vt:lpstr>
      <vt:lpstr>Fitness For Duty </vt:lpstr>
      <vt:lpstr>PowerPoint Presentation</vt:lpstr>
      <vt:lpstr>Testing Options</vt:lpstr>
      <vt:lpstr>Interpreting Test Results</vt:lpstr>
      <vt:lpstr>After Legalization in Canada</vt:lpstr>
      <vt:lpstr>Canadian Centre Substance Abuse report</vt:lpstr>
      <vt:lpstr>Key Points from report</vt:lpstr>
      <vt:lpstr>Cannabis Tolerance ?</vt:lpstr>
      <vt:lpstr>Injured Drivers – BC Study</vt:lpstr>
      <vt:lpstr>Results from BC Study</vt:lpstr>
      <vt:lpstr>Post Legalization Results</vt:lpstr>
      <vt:lpstr>Cannabis and driving in Canada</vt:lpstr>
      <vt:lpstr>Standard Drug Testing Panel</vt:lpstr>
      <vt:lpstr>Quest Diagnostics – US statistics</vt:lpstr>
      <vt:lpstr>Quest Positivity Rate by Reason</vt:lpstr>
      <vt:lpstr>Quest Positivity Rate by Reason</vt:lpstr>
      <vt:lpstr>SAMHSA</vt:lpstr>
      <vt:lpstr>Medication &amp; Fitness For Duty</vt:lpstr>
      <vt:lpstr>Opioids</vt:lpstr>
      <vt:lpstr>Opioid Tolerance ?</vt:lpstr>
      <vt:lpstr>What about Cannabis?</vt:lpstr>
      <vt:lpstr>Recreational Cannabis</vt:lpstr>
      <vt:lpstr> Residual Cannabis Impairment </vt:lpstr>
      <vt:lpstr>Cannabis Safety Concerns</vt:lpstr>
      <vt:lpstr>Know the Effects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 Alexandra</dc:creator>
  <cp:lastModifiedBy>Wornell, Marilyn</cp:lastModifiedBy>
  <cp:revision>35</cp:revision>
  <cp:lastPrinted>2022-09-12T17:35:01Z</cp:lastPrinted>
  <dcterms:created xsi:type="dcterms:W3CDTF">2018-03-07T14:26:23Z</dcterms:created>
  <dcterms:modified xsi:type="dcterms:W3CDTF">2024-09-19T19:17:58Z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0x010100B68C4CC66175FB49A2C45C92286A9D4700FDAEEC706ED4A442BAFC1D692DF4B1E0</vt:lpwstr>
  </property>
  <property fmtid="{D5CDD505-2E9C-101B-9397-08002B2CF9AE}" pid="3" name="MSIP_Label_36399753-ca2d-463a-b656-da7cf5e76ecf_Enabled">
    <vt:lpwstr>true</vt:lpwstr>
  </property>
  <property fmtid="{D5CDD505-2E9C-101B-9397-08002B2CF9AE}" pid="4" name="MSIP_Label_36399753-ca2d-463a-b656-da7cf5e76ecf_SetDate">
    <vt:lpwstr>2022-09-12T14:17:34Z</vt:lpwstr>
  </property>
  <property fmtid="{D5CDD505-2E9C-101B-9397-08002B2CF9AE}" pid="5" name="MSIP_Label_36399753-ca2d-463a-b656-da7cf5e76ecf_Method">
    <vt:lpwstr>Standard</vt:lpwstr>
  </property>
  <property fmtid="{D5CDD505-2E9C-101B-9397-08002B2CF9AE}" pid="6" name="MSIP_Label_36399753-ca2d-463a-b656-da7cf5e76ecf_Name">
    <vt:lpwstr>36399753-ca2d-463a-b656-da7cf5e76ecf</vt:lpwstr>
  </property>
  <property fmtid="{D5CDD505-2E9C-101B-9397-08002B2CF9AE}" pid="7" name="MSIP_Label_36399753-ca2d-463a-b656-da7cf5e76ecf_SiteId">
    <vt:lpwstr>3bd4eb62-48e5-47f9-a150-79e9e9c46f32</vt:lpwstr>
  </property>
  <property fmtid="{D5CDD505-2E9C-101B-9397-08002B2CF9AE}" pid="8" name="MSIP_Label_36399753-ca2d-463a-b656-da7cf5e76ecf_ActionId">
    <vt:lpwstr>47c6702c-5f2c-4c44-9334-fc5be013c0bd</vt:lpwstr>
  </property>
  <property fmtid="{D5CDD505-2E9C-101B-9397-08002B2CF9AE}" pid="9" name="MSIP_Label_36399753-ca2d-463a-b656-da7cf5e76ecf_ContentBits">
    <vt:lpwstr>0</vt:lpwstr>
  </property>
</Properties>
</file>