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7" r:id="rId6"/>
    <p:sldId id="266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CA457E-A6E9-4F78-AEFD-A57A1017B8E7}" v="33" dt="2020-11-17T14:28:35.8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yden, Aaron D" userId="6802dce3-30c5-44c1-bae5-9f8a14f86fcc" providerId="ADAL" clId="{8FBAB533-EEFA-4626-92C1-8CDD6F47127F}"/>
    <pc:docChg chg="undo custSel mod addSld delSld modSld sldOrd">
      <pc:chgData name="Hayden, Aaron D" userId="6802dce3-30c5-44c1-bae5-9f8a14f86fcc" providerId="ADAL" clId="{8FBAB533-EEFA-4626-92C1-8CDD6F47127F}" dt="2020-11-17T14:22:47.094" v="746" actId="20577"/>
      <pc:docMkLst>
        <pc:docMk/>
      </pc:docMkLst>
      <pc:sldChg chg="addSp delSp modSp add del mod setBg">
        <pc:chgData name="Hayden, Aaron D" userId="6802dce3-30c5-44c1-bae5-9f8a14f86fcc" providerId="ADAL" clId="{8FBAB533-EEFA-4626-92C1-8CDD6F47127F}" dt="2020-11-17T13:54:31.167" v="629" actId="2696"/>
        <pc:sldMkLst>
          <pc:docMk/>
          <pc:sldMk cId="959096420" sldId="257"/>
        </pc:sldMkLst>
        <pc:spChg chg="mod">
          <ac:chgData name="Hayden, Aaron D" userId="6802dce3-30c5-44c1-bae5-9f8a14f86fcc" providerId="ADAL" clId="{8FBAB533-EEFA-4626-92C1-8CDD6F47127F}" dt="2020-11-17T13:53:37.868" v="626" actId="26606"/>
          <ac:spMkLst>
            <pc:docMk/>
            <pc:sldMk cId="959096420" sldId="257"/>
            <ac:spMk id="2" creationId="{34EBEA66-5966-4578-BDAC-D1778E7AD65A}"/>
          </ac:spMkLst>
        </pc:spChg>
        <pc:spChg chg="add del mod">
          <ac:chgData name="Hayden, Aaron D" userId="6802dce3-30c5-44c1-bae5-9f8a14f86fcc" providerId="ADAL" clId="{8FBAB533-EEFA-4626-92C1-8CDD6F47127F}" dt="2020-11-17T13:52:22.529" v="620"/>
          <ac:spMkLst>
            <pc:docMk/>
            <pc:sldMk cId="959096420" sldId="257"/>
            <ac:spMk id="6" creationId="{4B8C143A-CF60-46F0-8635-5170375EF94B}"/>
          </ac:spMkLst>
        </pc:spChg>
        <pc:spChg chg="add del mod">
          <ac:chgData name="Hayden, Aaron D" userId="6802dce3-30c5-44c1-bae5-9f8a14f86fcc" providerId="ADAL" clId="{8FBAB533-EEFA-4626-92C1-8CDD6F47127F}" dt="2020-11-17T13:53:29.120" v="623"/>
          <ac:spMkLst>
            <pc:docMk/>
            <pc:sldMk cId="959096420" sldId="257"/>
            <ac:spMk id="9" creationId="{6ED78FB9-18D5-40E0-A3F1-B263D9D7D3F6}"/>
          </ac:spMkLst>
        </pc:spChg>
        <pc:spChg chg="add mod">
          <ac:chgData name="Hayden, Aaron D" userId="6802dce3-30c5-44c1-bae5-9f8a14f86fcc" providerId="ADAL" clId="{8FBAB533-EEFA-4626-92C1-8CDD6F47127F}" dt="2020-11-17T13:54:28.770" v="628" actId="478"/>
          <ac:spMkLst>
            <pc:docMk/>
            <pc:sldMk cId="959096420" sldId="257"/>
            <ac:spMk id="19" creationId="{822C23DB-1C8F-45A7-94AF-F078F4E71D4B}"/>
          </ac:spMkLst>
        </pc:spChg>
        <pc:spChg chg="add del">
          <ac:chgData name="Hayden, Aaron D" userId="6802dce3-30c5-44c1-bae5-9f8a14f86fcc" providerId="ADAL" clId="{8FBAB533-EEFA-4626-92C1-8CDD6F47127F}" dt="2020-11-17T13:53:37.868" v="626" actId="26606"/>
          <ac:spMkLst>
            <pc:docMk/>
            <pc:sldMk cId="959096420" sldId="257"/>
            <ac:spMk id="20" creationId="{A6073935-E043-4801-AF06-06093A9145F7}"/>
          </ac:spMkLst>
        </pc:spChg>
        <pc:spChg chg="add del">
          <ac:chgData name="Hayden, Aaron D" userId="6802dce3-30c5-44c1-bae5-9f8a14f86fcc" providerId="ADAL" clId="{8FBAB533-EEFA-4626-92C1-8CDD6F47127F}" dt="2020-11-17T13:53:37.868" v="626" actId="26606"/>
          <ac:spMkLst>
            <pc:docMk/>
            <pc:sldMk cId="959096420" sldId="257"/>
            <ac:spMk id="30" creationId="{8D6B9972-4A81-4223-9901-0E559A1D5E59}"/>
          </ac:spMkLst>
        </pc:spChg>
        <pc:spChg chg="add del">
          <ac:chgData name="Hayden, Aaron D" userId="6802dce3-30c5-44c1-bae5-9f8a14f86fcc" providerId="ADAL" clId="{8FBAB533-EEFA-4626-92C1-8CDD6F47127F}" dt="2020-11-17T13:53:37.852" v="625" actId="26606"/>
          <ac:spMkLst>
            <pc:docMk/>
            <pc:sldMk cId="959096420" sldId="257"/>
            <ac:spMk id="43" creationId="{A6073935-E043-4801-AF06-06093A9145F7}"/>
          </ac:spMkLst>
        </pc:spChg>
        <pc:spChg chg="add del">
          <ac:chgData name="Hayden, Aaron D" userId="6802dce3-30c5-44c1-bae5-9f8a14f86fcc" providerId="ADAL" clId="{8FBAB533-EEFA-4626-92C1-8CDD6F47127F}" dt="2020-11-17T13:53:37.852" v="625" actId="26606"/>
          <ac:spMkLst>
            <pc:docMk/>
            <pc:sldMk cId="959096420" sldId="257"/>
            <ac:spMk id="53" creationId="{8D6B9972-4A81-4223-9901-0E559A1D5E59}"/>
          </ac:spMkLst>
        </pc:spChg>
        <pc:spChg chg="add">
          <ac:chgData name="Hayden, Aaron D" userId="6802dce3-30c5-44c1-bae5-9f8a14f86fcc" providerId="ADAL" clId="{8FBAB533-EEFA-4626-92C1-8CDD6F47127F}" dt="2020-11-17T13:53:37.868" v="626" actId="26606"/>
          <ac:spMkLst>
            <pc:docMk/>
            <pc:sldMk cId="959096420" sldId="257"/>
            <ac:spMk id="56" creationId="{1D4477A3-7936-4C6B-B46C-52E99531272A}"/>
          </ac:spMkLst>
        </pc:spChg>
        <pc:spChg chg="add">
          <ac:chgData name="Hayden, Aaron D" userId="6802dce3-30c5-44c1-bae5-9f8a14f86fcc" providerId="ADAL" clId="{8FBAB533-EEFA-4626-92C1-8CDD6F47127F}" dt="2020-11-17T13:53:37.868" v="626" actId="26606"/>
          <ac:spMkLst>
            <pc:docMk/>
            <pc:sldMk cId="959096420" sldId="257"/>
            <ac:spMk id="58" creationId="{C29A1D40-470D-401E-8548-6FF3CF37797D}"/>
          </ac:spMkLst>
        </pc:spChg>
        <pc:grpChg chg="add del">
          <ac:chgData name="Hayden, Aaron D" userId="6802dce3-30c5-44c1-bae5-9f8a14f86fcc" providerId="ADAL" clId="{8FBAB533-EEFA-4626-92C1-8CDD6F47127F}" dt="2020-11-17T13:53:37.868" v="626" actId="26606"/>
          <ac:grpSpMkLst>
            <pc:docMk/>
            <pc:sldMk cId="959096420" sldId="257"/>
            <ac:grpSpMk id="12" creationId="{C616B3DC-C165-433D-9187-62DCC0E317D3}"/>
          </ac:grpSpMkLst>
        </pc:grpChg>
        <pc:grpChg chg="add del">
          <ac:chgData name="Hayden, Aaron D" userId="6802dce3-30c5-44c1-bae5-9f8a14f86fcc" providerId="ADAL" clId="{8FBAB533-EEFA-4626-92C1-8CDD6F47127F}" dt="2020-11-17T13:53:37.868" v="626" actId="26606"/>
          <ac:grpSpMkLst>
            <pc:docMk/>
            <pc:sldMk cId="959096420" sldId="257"/>
            <ac:grpSpMk id="22" creationId="{8AC26FF4-D6F9-4A94-A837-D051A101EDD3}"/>
          </ac:grpSpMkLst>
        </pc:grpChg>
        <pc:grpChg chg="add del">
          <ac:chgData name="Hayden, Aaron D" userId="6802dce3-30c5-44c1-bae5-9f8a14f86fcc" providerId="ADAL" clId="{8FBAB533-EEFA-4626-92C1-8CDD6F47127F}" dt="2020-11-17T13:53:37.852" v="625" actId="26606"/>
          <ac:grpSpMkLst>
            <pc:docMk/>
            <pc:sldMk cId="959096420" sldId="257"/>
            <ac:grpSpMk id="35" creationId="{C616B3DC-C165-433D-9187-62DCC0E317D3}"/>
          </ac:grpSpMkLst>
        </pc:grpChg>
        <pc:grpChg chg="add del">
          <ac:chgData name="Hayden, Aaron D" userId="6802dce3-30c5-44c1-bae5-9f8a14f86fcc" providerId="ADAL" clId="{8FBAB533-EEFA-4626-92C1-8CDD6F47127F}" dt="2020-11-17T13:53:37.852" v="625" actId="26606"/>
          <ac:grpSpMkLst>
            <pc:docMk/>
            <pc:sldMk cId="959096420" sldId="257"/>
            <ac:grpSpMk id="45" creationId="{8AC26FF4-D6F9-4A94-A837-D051A101EDD3}"/>
          </ac:grpSpMkLst>
        </pc:grpChg>
        <pc:grpChg chg="add">
          <ac:chgData name="Hayden, Aaron D" userId="6802dce3-30c5-44c1-bae5-9f8a14f86fcc" providerId="ADAL" clId="{8FBAB533-EEFA-4626-92C1-8CDD6F47127F}" dt="2020-11-17T13:53:37.868" v="626" actId="26606"/>
          <ac:grpSpMkLst>
            <pc:docMk/>
            <pc:sldMk cId="959096420" sldId="257"/>
            <ac:grpSpMk id="55" creationId="{C616B3DC-C165-433D-9187-62DCC0E317D3}"/>
          </ac:grpSpMkLst>
        </pc:grpChg>
        <pc:grpChg chg="add">
          <ac:chgData name="Hayden, Aaron D" userId="6802dce3-30c5-44c1-bae5-9f8a14f86fcc" providerId="ADAL" clId="{8FBAB533-EEFA-4626-92C1-8CDD6F47127F}" dt="2020-11-17T13:53:37.868" v="626" actId="26606"/>
          <ac:grpSpMkLst>
            <pc:docMk/>
            <pc:sldMk cId="959096420" sldId="257"/>
            <ac:grpSpMk id="57" creationId="{F44DEACC-B2E6-413E-B2B5-320225952713}"/>
          </ac:grpSpMkLst>
        </pc:grpChg>
        <pc:graphicFrameChg chg="del">
          <ac:chgData name="Hayden, Aaron D" userId="6802dce3-30c5-44c1-bae5-9f8a14f86fcc" providerId="ADAL" clId="{8FBAB533-EEFA-4626-92C1-8CDD6F47127F}" dt="2020-11-17T13:35:08.640" v="25" actId="478"/>
          <ac:graphicFrameMkLst>
            <pc:docMk/>
            <pc:sldMk cId="959096420" sldId="257"/>
            <ac:graphicFrameMk id="4" creationId="{FEEB3375-B358-45E2-93EF-97B8ACA1239B}"/>
          </ac:graphicFrameMkLst>
        </pc:graphicFrameChg>
        <pc:picChg chg="add del mod">
          <ac:chgData name="Hayden, Aaron D" userId="6802dce3-30c5-44c1-bae5-9f8a14f86fcc" providerId="ADAL" clId="{8FBAB533-EEFA-4626-92C1-8CDD6F47127F}" dt="2020-11-17T13:52:54.520" v="622" actId="478"/>
          <ac:picMkLst>
            <pc:docMk/>
            <pc:sldMk cId="959096420" sldId="257"/>
            <ac:picMk id="7" creationId="{4D9E5101-227C-4B13-A6FB-6919D3EE1A03}"/>
          </ac:picMkLst>
        </pc:picChg>
        <pc:picChg chg="add del mod">
          <ac:chgData name="Hayden, Aaron D" userId="6802dce3-30c5-44c1-bae5-9f8a14f86fcc" providerId="ADAL" clId="{8FBAB533-EEFA-4626-92C1-8CDD6F47127F}" dt="2020-11-17T13:54:28.770" v="628" actId="478"/>
          <ac:picMkLst>
            <pc:docMk/>
            <pc:sldMk cId="959096420" sldId="257"/>
            <ac:picMk id="10" creationId="{604040D0-2CBB-4300-B7EE-0BB28249864B}"/>
          </ac:picMkLst>
        </pc:picChg>
      </pc:sldChg>
      <pc:sldChg chg="addSp delSp modSp add mod setBg setClrOvrMap">
        <pc:chgData name="Hayden, Aaron D" userId="6802dce3-30c5-44c1-bae5-9f8a14f86fcc" providerId="ADAL" clId="{8FBAB533-EEFA-4626-92C1-8CDD6F47127F}" dt="2020-11-17T14:20:39.695" v="720" actId="14100"/>
        <pc:sldMkLst>
          <pc:docMk/>
          <pc:sldMk cId="56966253" sldId="258"/>
        </pc:sldMkLst>
        <pc:spChg chg="mod">
          <ac:chgData name="Hayden, Aaron D" userId="6802dce3-30c5-44c1-bae5-9f8a14f86fcc" providerId="ADAL" clId="{8FBAB533-EEFA-4626-92C1-8CDD6F47127F}" dt="2020-11-17T14:14:19.959" v="677" actId="26606"/>
          <ac:spMkLst>
            <pc:docMk/>
            <pc:sldMk cId="56966253" sldId="258"/>
            <ac:spMk id="2" creationId="{34EBEA66-5966-4578-BDAC-D1778E7AD65A}"/>
          </ac:spMkLst>
        </pc:spChg>
        <pc:spChg chg="del mod">
          <ac:chgData name="Hayden, Aaron D" userId="6802dce3-30c5-44c1-bae5-9f8a14f86fcc" providerId="ADAL" clId="{8FBAB533-EEFA-4626-92C1-8CDD6F47127F}" dt="2020-11-17T14:12:37.431" v="666"/>
          <ac:spMkLst>
            <pc:docMk/>
            <pc:sldMk cId="56966253" sldId="258"/>
            <ac:spMk id="6" creationId="{4B8C143A-CF60-46F0-8635-5170375EF94B}"/>
          </ac:spMkLst>
        </pc:spChg>
        <pc:spChg chg="add del">
          <ac:chgData name="Hayden, Aaron D" userId="6802dce3-30c5-44c1-bae5-9f8a14f86fcc" providerId="ADAL" clId="{8FBAB533-EEFA-4626-92C1-8CDD6F47127F}" dt="2020-11-17T14:14:19.959" v="677" actId="26606"/>
          <ac:spMkLst>
            <pc:docMk/>
            <pc:sldMk cId="56966253" sldId="258"/>
            <ac:spMk id="11" creationId="{4B136A7F-8703-4FA7-80B1-874F5E75835C}"/>
          </ac:spMkLst>
        </pc:spChg>
        <pc:spChg chg="add del">
          <ac:chgData name="Hayden, Aaron D" userId="6802dce3-30c5-44c1-bae5-9f8a14f86fcc" providerId="ADAL" clId="{8FBAB533-EEFA-4626-92C1-8CDD6F47127F}" dt="2020-11-17T14:14:19.959" v="677" actId="26606"/>
          <ac:spMkLst>
            <pc:docMk/>
            <pc:sldMk cId="56966253" sldId="258"/>
            <ac:spMk id="13" creationId="{716B2278-BFC9-43BE-9620-278464A4ABA9}"/>
          </ac:spMkLst>
        </pc:spChg>
        <pc:spChg chg="add del">
          <ac:chgData name="Hayden, Aaron D" userId="6802dce3-30c5-44c1-bae5-9f8a14f86fcc" providerId="ADAL" clId="{8FBAB533-EEFA-4626-92C1-8CDD6F47127F}" dt="2020-11-17T14:14:19.959" v="677" actId="26606"/>
          <ac:spMkLst>
            <pc:docMk/>
            <pc:sldMk cId="56966253" sldId="258"/>
            <ac:spMk id="15" creationId="{E4CD00E4-F77A-49A5-A54B-A542D0DE5D1A}"/>
          </ac:spMkLst>
        </pc:spChg>
        <pc:spChg chg="add del">
          <ac:chgData name="Hayden, Aaron D" userId="6802dce3-30c5-44c1-bae5-9f8a14f86fcc" providerId="ADAL" clId="{8FBAB533-EEFA-4626-92C1-8CDD6F47127F}" dt="2020-11-17T14:14:19.959" v="677" actId="26606"/>
          <ac:spMkLst>
            <pc:docMk/>
            <pc:sldMk cId="56966253" sldId="258"/>
            <ac:spMk id="17" creationId="{17158038-9069-44CB-8794-762B5429B9FE}"/>
          </ac:spMkLst>
        </pc:spChg>
        <pc:spChg chg="add del">
          <ac:chgData name="Hayden, Aaron D" userId="6802dce3-30c5-44c1-bae5-9f8a14f86fcc" providerId="ADAL" clId="{8FBAB533-EEFA-4626-92C1-8CDD6F47127F}" dt="2020-11-17T14:14:19.959" v="677" actId="26606"/>
          <ac:spMkLst>
            <pc:docMk/>
            <pc:sldMk cId="56966253" sldId="258"/>
            <ac:spMk id="19" creationId="{045056AB-07D8-43D9-9343-AB85199AEA75}"/>
          </ac:spMkLst>
        </pc:spChg>
        <pc:spChg chg="add del">
          <ac:chgData name="Hayden, Aaron D" userId="6802dce3-30c5-44c1-bae5-9f8a14f86fcc" providerId="ADAL" clId="{8FBAB533-EEFA-4626-92C1-8CDD6F47127F}" dt="2020-11-17T14:14:19.959" v="677" actId="26606"/>
          <ac:spMkLst>
            <pc:docMk/>
            <pc:sldMk cId="56966253" sldId="258"/>
            <ac:spMk id="21" creationId="{E83D8662-D21C-4B0A-A8A5-EA1E5DEBC579}"/>
          </ac:spMkLst>
        </pc:spChg>
        <pc:spChg chg="add del">
          <ac:chgData name="Hayden, Aaron D" userId="6802dce3-30c5-44c1-bae5-9f8a14f86fcc" providerId="ADAL" clId="{8FBAB533-EEFA-4626-92C1-8CDD6F47127F}" dt="2020-11-17T14:14:19.942" v="676" actId="26606"/>
          <ac:spMkLst>
            <pc:docMk/>
            <pc:sldMk cId="56966253" sldId="258"/>
            <ac:spMk id="34" creationId="{EF3E1F0C-BCD9-491F-A435-D4A48FB439B9}"/>
          </ac:spMkLst>
        </pc:spChg>
        <pc:spChg chg="add">
          <ac:chgData name="Hayden, Aaron D" userId="6802dce3-30c5-44c1-bae5-9f8a14f86fcc" providerId="ADAL" clId="{8FBAB533-EEFA-4626-92C1-8CDD6F47127F}" dt="2020-11-17T14:14:19.959" v="677" actId="26606"/>
          <ac:spMkLst>
            <pc:docMk/>
            <pc:sldMk cId="56966253" sldId="258"/>
            <ac:spMk id="44" creationId="{8D6B9972-4A81-4223-9901-0E559A1D5E59}"/>
          </ac:spMkLst>
        </pc:spChg>
        <pc:spChg chg="add">
          <ac:chgData name="Hayden, Aaron D" userId="6802dce3-30c5-44c1-bae5-9f8a14f86fcc" providerId="ADAL" clId="{8FBAB533-EEFA-4626-92C1-8CDD6F47127F}" dt="2020-11-17T14:14:19.959" v="677" actId="26606"/>
          <ac:spMkLst>
            <pc:docMk/>
            <pc:sldMk cId="56966253" sldId="258"/>
            <ac:spMk id="45" creationId="{A6073935-E043-4801-AF06-06093A9145F7}"/>
          </ac:spMkLst>
        </pc:spChg>
        <pc:grpChg chg="add del">
          <ac:chgData name="Hayden, Aaron D" userId="6802dce3-30c5-44c1-bae5-9f8a14f86fcc" providerId="ADAL" clId="{8FBAB533-EEFA-4626-92C1-8CDD6F47127F}" dt="2020-11-17T14:14:19.942" v="676" actId="26606"/>
          <ac:grpSpMkLst>
            <pc:docMk/>
            <pc:sldMk cId="56966253" sldId="258"/>
            <ac:grpSpMk id="26" creationId="{C616B3DC-C165-433D-9187-62DCC0E317D3}"/>
          </ac:grpSpMkLst>
        </pc:grpChg>
        <pc:grpChg chg="add">
          <ac:chgData name="Hayden, Aaron D" userId="6802dce3-30c5-44c1-bae5-9f8a14f86fcc" providerId="ADAL" clId="{8FBAB533-EEFA-4626-92C1-8CDD6F47127F}" dt="2020-11-17T14:14:19.959" v="677" actId="26606"/>
          <ac:grpSpMkLst>
            <pc:docMk/>
            <pc:sldMk cId="56966253" sldId="258"/>
            <ac:grpSpMk id="36" creationId="{8AC26FF4-D6F9-4A94-A837-D051A101EDD3}"/>
          </ac:grpSpMkLst>
        </pc:grpChg>
        <pc:grpChg chg="add">
          <ac:chgData name="Hayden, Aaron D" userId="6802dce3-30c5-44c1-bae5-9f8a14f86fcc" providerId="ADAL" clId="{8FBAB533-EEFA-4626-92C1-8CDD6F47127F}" dt="2020-11-17T14:14:19.959" v="677" actId="26606"/>
          <ac:grpSpMkLst>
            <pc:docMk/>
            <pc:sldMk cId="56966253" sldId="258"/>
            <ac:grpSpMk id="43" creationId="{C616B3DC-C165-433D-9187-62DCC0E317D3}"/>
          </ac:grpSpMkLst>
        </pc:grpChg>
        <pc:picChg chg="add mod">
          <ac:chgData name="Hayden, Aaron D" userId="6802dce3-30c5-44c1-bae5-9f8a14f86fcc" providerId="ADAL" clId="{8FBAB533-EEFA-4626-92C1-8CDD6F47127F}" dt="2020-11-17T14:20:39.695" v="720" actId="14100"/>
          <ac:picMkLst>
            <pc:docMk/>
            <pc:sldMk cId="56966253" sldId="258"/>
            <ac:picMk id="3" creationId="{60B9ACC8-34EA-4088-950A-A93F41A3C1D1}"/>
          </ac:picMkLst>
        </pc:picChg>
      </pc:sldChg>
      <pc:sldChg chg="addSp delSp modSp add mod setBg setClrOvrMap">
        <pc:chgData name="Hayden, Aaron D" userId="6802dce3-30c5-44c1-bae5-9f8a14f86fcc" providerId="ADAL" clId="{8FBAB533-EEFA-4626-92C1-8CDD6F47127F}" dt="2020-11-17T14:14:46.670" v="691" actId="20577"/>
        <pc:sldMkLst>
          <pc:docMk/>
          <pc:sldMk cId="1943803245" sldId="259"/>
        </pc:sldMkLst>
        <pc:spChg chg="mod">
          <ac:chgData name="Hayden, Aaron D" userId="6802dce3-30c5-44c1-bae5-9f8a14f86fcc" providerId="ADAL" clId="{8FBAB533-EEFA-4626-92C1-8CDD6F47127F}" dt="2020-11-17T14:14:46.670" v="691" actId="20577"/>
          <ac:spMkLst>
            <pc:docMk/>
            <pc:sldMk cId="1943803245" sldId="259"/>
            <ac:spMk id="2" creationId="{34EBEA66-5966-4578-BDAC-D1778E7AD65A}"/>
          </ac:spMkLst>
        </pc:spChg>
        <pc:spChg chg="del mod">
          <ac:chgData name="Hayden, Aaron D" userId="6802dce3-30c5-44c1-bae5-9f8a14f86fcc" providerId="ADAL" clId="{8FBAB533-EEFA-4626-92C1-8CDD6F47127F}" dt="2020-11-17T14:13:49.998" v="671"/>
          <ac:spMkLst>
            <pc:docMk/>
            <pc:sldMk cId="1943803245" sldId="259"/>
            <ac:spMk id="6" creationId="{4B8C143A-CF60-46F0-8635-5170375EF94B}"/>
          </ac:spMkLst>
        </pc:spChg>
        <pc:spChg chg="add del">
          <ac:chgData name="Hayden, Aaron D" userId="6802dce3-30c5-44c1-bae5-9f8a14f86fcc" providerId="ADAL" clId="{8FBAB533-EEFA-4626-92C1-8CDD6F47127F}" dt="2020-11-17T14:14:06.271" v="674" actId="26606"/>
          <ac:spMkLst>
            <pc:docMk/>
            <pc:sldMk cId="1943803245" sldId="259"/>
            <ac:spMk id="11" creationId="{4B136A7F-8703-4FA7-80B1-874F5E75835C}"/>
          </ac:spMkLst>
        </pc:spChg>
        <pc:spChg chg="add del">
          <ac:chgData name="Hayden, Aaron D" userId="6802dce3-30c5-44c1-bae5-9f8a14f86fcc" providerId="ADAL" clId="{8FBAB533-EEFA-4626-92C1-8CDD6F47127F}" dt="2020-11-17T14:14:06.271" v="674" actId="26606"/>
          <ac:spMkLst>
            <pc:docMk/>
            <pc:sldMk cId="1943803245" sldId="259"/>
            <ac:spMk id="13" creationId="{716B2278-BFC9-43BE-9620-278464A4ABA9}"/>
          </ac:spMkLst>
        </pc:spChg>
        <pc:spChg chg="add del">
          <ac:chgData name="Hayden, Aaron D" userId="6802dce3-30c5-44c1-bae5-9f8a14f86fcc" providerId="ADAL" clId="{8FBAB533-EEFA-4626-92C1-8CDD6F47127F}" dt="2020-11-17T14:14:06.271" v="674" actId="26606"/>
          <ac:spMkLst>
            <pc:docMk/>
            <pc:sldMk cId="1943803245" sldId="259"/>
            <ac:spMk id="15" creationId="{E4CD00E4-F77A-49A5-A54B-A542D0DE5D1A}"/>
          </ac:spMkLst>
        </pc:spChg>
        <pc:spChg chg="add del">
          <ac:chgData name="Hayden, Aaron D" userId="6802dce3-30c5-44c1-bae5-9f8a14f86fcc" providerId="ADAL" clId="{8FBAB533-EEFA-4626-92C1-8CDD6F47127F}" dt="2020-11-17T14:14:06.271" v="674" actId="26606"/>
          <ac:spMkLst>
            <pc:docMk/>
            <pc:sldMk cId="1943803245" sldId="259"/>
            <ac:spMk id="17" creationId="{17158038-9069-44CB-8794-762B5429B9FE}"/>
          </ac:spMkLst>
        </pc:spChg>
        <pc:spChg chg="add del">
          <ac:chgData name="Hayden, Aaron D" userId="6802dce3-30c5-44c1-bae5-9f8a14f86fcc" providerId="ADAL" clId="{8FBAB533-EEFA-4626-92C1-8CDD6F47127F}" dt="2020-11-17T14:14:06.271" v="674" actId="26606"/>
          <ac:spMkLst>
            <pc:docMk/>
            <pc:sldMk cId="1943803245" sldId="259"/>
            <ac:spMk id="19" creationId="{045056AB-07D8-43D9-9343-AB85199AEA75}"/>
          </ac:spMkLst>
        </pc:spChg>
        <pc:spChg chg="add del">
          <ac:chgData name="Hayden, Aaron D" userId="6802dce3-30c5-44c1-bae5-9f8a14f86fcc" providerId="ADAL" clId="{8FBAB533-EEFA-4626-92C1-8CDD6F47127F}" dt="2020-11-17T14:14:06.271" v="674" actId="26606"/>
          <ac:spMkLst>
            <pc:docMk/>
            <pc:sldMk cId="1943803245" sldId="259"/>
            <ac:spMk id="21" creationId="{E83D8662-D21C-4B0A-A8A5-EA1E5DEBC579}"/>
          </ac:spMkLst>
        </pc:spChg>
        <pc:spChg chg="add">
          <ac:chgData name="Hayden, Aaron D" userId="6802dce3-30c5-44c1-bae5-9f8a14f86fcc" providerId="ADAL" clId="{8FBAB533-EEFA-4626-92C1-8CDD6F47127F}" dt="2020-11-17T14:14:06.271" v="674" actId="26606"/>
          <ac:spMkLst>
            <pc:docMk/>
            <pc:sldMk cId="1943803245" sldId="259"/>
            <ac:spMk id="34" creationId="{A6073935-E043-4801-AF06-06093A9145F7}"/>
          </ac:spMkLst>
        </pc:spChg>
        <pc:spChg chg="add">
          <ac:chgData name="Hayden, Aaron D" userId="6802dce3-30c5-44c1-bae5-9f8a14f86fcc" providerId="ADAL" clId="{8FBAB533-EEFA-4626-92C1-8CDD6F47127F}" dt="2020-11-17T14:14:06.271" v="674" actId="26606"/>
          <ac:spMkLst>
            <pc:docMk/>
            <pc:sldMk cId="1943803245" sldId="259"/>
            <ac:spMk id="44" creationId="{8D6B9972-4A81-4223-9901-0E559A1D5E59}"/>
          </ac:spMkLst>
        </pc:spChg>
        <pc:grpChg chg="add">
          <ac:chgData name="Hayden, Aaron D" userId="6802dce3-30c5-44c1-bae5-9f8a14f86fcc" providerId="ADAL" clId="{8FBAB533-EEFA-4626-92C1-8CDD6F47127F}" dt="2020-11-17T14:14:06.271" v="674" actId="26606"/>
          <ac:grpSpMkLst>
            <pc:docMk/>
            <pc:sldMk cId="1943803245" sldId="259"/>
            <ac:grpSpMk id="26" creationId="{C616B3DC-C165-433D-9187-62DCC0E317D3}"/>
          </ac:grpSpMkLst>
        </pc:grpChg>
        <pc:grpChg chg="add">
          <ac:chgData name="Hayden, Aaron D" userId="6802dce3-30c5-44c1-bae5-9f8a14f86fcc" providerId="ADAL" clId="{8FBAB533-EEFA-4626-92C1-8CDD6F47127F}" dt="2020-11-17T14:14:06.271" v="674" actId="26606"/>
          <ac:grpSpMkLst>
            <pc:docMk/>
            <pc:sldMk cId="1943803245" sldId="259"/>
            <ac:grpSpMk id="36" creationId="{8AC26FF4-D6F9-4A94-A837-D051A101EDD3}"/>
          </ac:grpSpMkLst>
        </pc:grpChg>
        <pc:picChg chg="add mod">
          <ac:chgData name="Hayden, Aaron D" userId="6802dce3-30c5-44c1-bae5-9f8a14f86fcc" providerId="ADAL" clId="{8FBAB533-EEFA-4626-92C1-8CDD6F47127F}" dt="2020-11-17T14:14:06.271" v="674" actId="26606"/>
          <ac:picMkLst>
            <pc:docMk/>
            <pc:sldMk cId="1943803245" sldId="259"/>
            <ac:picMk id="3" creationId="{DC81AA7E-9936-4B7C-8F1C-74EAD74C0073}"/>
          </ac:picMkLst>
        </pc:picChg>
      </pc:sldChg>
      <pc:sldChg chg="modSp add del">
        <pc:chgData name="Hayden, Aaron D" userId="6802dce3-30c5-44c1-bae5-9f8a14f86fcc" providerId="ADAL" clId="{8FBAB533-EEFA-4626-92C1-8CDD6F47127F}" dt="2020-11-17T13:37:45.541" v="100" actId="2696"/>
        <pc:sldMkLst>
          <pc:docMk/>
          <pc:sldMk cId="4152234129" sldId="259"/>
        </pc:sldMkLst>
        <pc:spChg chg="mod">
          <ac:chgData name="Hayden, Aaron D" userId="6802dce3-30c5-44c1-bae5-9f8a14f86fcc" providerId="ADAL" clId="{8FBAB533-EEFA-4626-92C1-8CDD6F47127F}" dt="2020-11-17T13:37:40.730" v="99" actId="20577"/>
          <ac:spMkLst>
            <pc:docMk/>
            <pc:sldMk cId="4152234129" sldId="259"/>
            <ac:spMk id="2" creationId="{34EBEA66-5966-4578-BDAC-D1778E7AD65A}"/>
          </ac:spMkLst>
        </pc:spChg>
      </pc:sldChg>
      <pc:sldChg chg="addSp delSp modSp add mod setBg">
        <pc:chgData name="Hayden, Aaron D" userId="6802dce3-30c5-44c1-bae5-9f8a14f86fcc" providerId="ADAL" clId="{8FBAB533-EEFA-4626-92C1-8CDD6F47127F}" dt="2020-11-17T14:21:11.139" v="734" actId="1076"/>
        <pc:sldMkLst>
          <pc:docMk/>
          <pc:sldMk cId="127168998" sldId="260"/>
        </pc:sldMkLst>
        <pc:spChg chg="mod">
          <ac:chgData name="Hayden, Aaron D" userId="6802dce3-30c5-44c1-bae5-9f8a14f86fcc" providerId="ADAL" clId="{8FBAB533-EEFA-4626-92C1-8CDD6F47127F}" dt="2020-11-17T14:21:11.139" v="734" actId="1076"/>
          <ac:spMkLst>
            <pc:docMk/>
            <pc:sldMk cId="127168998" sldId="260"/>
            <ac:spMk id="2" creationId="{34EBEA66-5966-4578-BDAC-D1778E7AD65A}"/>
          </ac:spMkLst>
        </pc:spChg>
        <pc:spChg chg="del mod">
          <ac:chgData name="Hayden, Aaron D" userId="6802dce3-30c5-44c1-bae5-9f8a14f86fcc" providerId="ADAL" clId="{8FBAB533-EEFA-4626-92C1-8CDD6F47127F}" dt="2020-11-17T14:15:37.331" v="693"/>
          <ac:spMkLst>
            <pc:docMk/>
            <pc:sldMk cId="127168998" sldId="260"/>
            <ac:spMk id="6" creationId="{4B8C143A-CF60-46F0-8635-5170375EF94B}"/>
          </ac:spMkLst>
        </pc:spChg>
        <pc:spChg chg="add">
          <ac:chgData name="Hayden, Aaron D" userId="6802dce3-30c5-44c1-bae5-9f8a14f86fcc" providerId="ADAL" clId="{8FBAB533-EEFA-4626-92C1-8CDD6F47127F}" dt="2020-11-17T14:15:27.359" v="692" actId="26606"/>
          <ac:spMkLst>
            <pc:docMk/>
            <pc:sldMk cId="127168998" sldId="260"/>
            <ac:spMk id="11" creationId="{E03BF673-8C68-4092-BF1B-53C57EFEC21F}"/>
          </ac:spMkLst>
        </pc:spChg>
        <pc:spChg chg="add">
          <ac:chgData name="Hayden, Aaron D" userId="6802dce3-30c5-44c1-bae5-9f8a14f86fcc" providerId="ADAL" clId="{8FBAB533-EEFA-4626-92C1-8CDD6F47127F}" dt="2020-11-17T14:15:27.359" v="692" actId="26606"/>
          <ac:spMkLst>
            <pc:docMk/>
            <pc:sldMk cId="127168998" sldId="260"/>
            <ac:spMk id="13" creationId="{B1BDB70B-F0E6-4867-818F-C582494FB6D6}"/>
          </ac:spMkLst>
        </pc:spChg>
        <pc:grpChg chg="add">
          <ac:chgData name="Hayden, Aaron D" userId="6802dce3-30c5-44c1-bae5-9f8a14f86fcc" providerId="ADAL" clId="{8FBAB533-EEFA-4626-92C1-8CDD6F47127F}" dt="2020-11-17T14:15:27.359" v="692" actId="26606"/>
          <ac:grpSpMkLst>
            <pc:docMk/>
            <pc:sldMk cId="127168998" sldId="260"/>
            <ac:grpSpMk id="15" creationId="{1E52C707-F508-47B5-8864-8CC3EE0F030B}"/>
          </ac:grpSpMkLst>
        </pc:grpChg>
        <pc:picChg chg="add mod">
          <ac:chgData name="Hayden, Aaron D" userId="6802dce3-30c5-44c1-bae5-9f8a14f86fcc" providerId="ADAL" clId="{8FBAB533-EEFA-4626-92C1-8CDD6F47127F}" dt="2020-11-17T14:15:42.804" v="695" actId="14100"/>
          <ac:picMkLst>
            <pc:docMk/>
            <pc:sldMk cId="127168998" sldId="260"/>
            <ac:picMk id="3" creationId="{9245F084-C787-4397-944E-4E423FC36262}"/>
          </ac:picMkLst>
        </pc:picChg>
      </pc:sldChg>
      <pc:sldChg chg="addSp delSp modSp add mod setBg">
        <pc:chgData name="Hayden, Aaron D" userId="6802dce3-30c5-44c1-bae5-9f8a14f86fcc" providerId="ADAL" clId="{8FBAB533-EEFA-4626-92C1-8CDD6F47127F}" dt="2020-11-17T13:47:05.566" v="340" actId="26606"/>
        <pc:sldMkLst>
          <pc:docMk/>
          <pc:sldMk cId="3061503793" sldId="261"/>
        </pc:sldMkLst>
        <pc:spChg chg="mod">
          <ac:chgData name="Hayden, Aaron D" userId="6802dce3-30c5-44c1-bae5-9f8a14f86fcc" providerId="ADAL" clId="{8FBAB533-EEFA-4626-92C1-8CDD6F47127F}" dt="2020-11-17T13:47:05.566" v="340" actId="26606"/>
          <ac:spMkLst>
            <pc:docMk/>
            <pc:sldMk cId="3061503793" sldId="261"/>
            <ac:spMk id="2" creationId="{96C5205A-6631-4A4F-97AE-4E2E67DAEC4A}"/>
          </ac:spMkLst>
        </pc:spChg>
        <pc:spChg chg="del mod">
          <ac:chgData name="Hayden, Aaron D" userId="6802dce3-30c5-44c1-bae5-9f8a14f86fcc" providerId="ADAL" clId="{8FBAB533-EEFA-4626-92C1-8CDD6F47127F}" dt="2020-11-17T13:42:07.139" v="260"/>
          <ac:spMkLst>
            <pc:docMk/>
            <pc:sldMk cId="3061503793" sldId="261"/>
            <ac:spMk id="3" creationId="{F5F19E81-5F71-4B94-B779-C2D16C47CE4D}"/>
          </ac:spMkLst>
        </pc:spChg>
        <pc:spChg chg="add">
          <ac:chgData name="Hayden, Aaron D" userId="6802dce3-30c5-44c1-bae5-9f8a14f86fcc" providerId="ADAL" clId="{8FBAB533-EEFA-4626-92C1-8CDD6F47127F}" dt="2020-11-17T13:47:05.566" v="340" actId="26606"/>
          <ac:spMkLst>
            <pc:docMk/>
            <pc:sldMk cId="3061503793" sldId="261"/>
            <ac:spMk id="9" creationId="{94C52C56-BEF2-4E22-8C8E-A7AC96B03A72}"/>
          </ac:spMkLst>
        </pc:spChg>
        <pc:spChg chg="add">
          <ac:chgData name="Hayden, Aaron D" userId="6802dce3-30c5-44c1-bae5-9f8a14f86fcc" providerId="ADAL" clId="{8FBAB533-EEFA-4626-92C1-8CDD6F47127F}" dt="2020-11-17T13:47:05.566" v="340" actId="26606"/>
          <ac:spMkLst>
            <pc:docMk/>
            <pc:sldMk cId="3061503793" sldId="261"/>
            <ac:spMk id="11" creationId="{42285737-90EE-47DC-AC80-8AE156B11969}"/>
          </ac:spMkLst>
        </pc:spChg>
        <pc:grpChg chg="add">
          <ac:chgData name="Hayden, Aaron D" userId="6802dce3-30c5-44c1-bae5-9f8a14f86fcc" providerId="ADAL" clId="{8FBAB533-EEFA-4626-92C1-8CDD6F47127F}" dt="2020-11-17T13:47:05.566" v="340" actId="26606"/>
          <ac:grpSpMkLst>
            <pc:docMk/>
            <pc:sldMk cId="3061503793" sldId="261"/>
            <ac:grpSpMk id="13" creationId="{B57BDC17-F1B3-455F-BBF1-680AA1F25C06}"/>
          </ac:grpSpMkLst>
        </pc:grpChg>
        <pc:graphicFrameChg chg="add mod modGraphic">
          <ac:chgData name="Hayden, Aaron D" userId="6802dce3-30c5-44c1-bae5-9f8a14f86fcc" providerId="ADAL" clId="{8FBAB533-EEFA-4626-92C1-8CDD6F47127F}" dt="2020-11-17T13:47:05.566" v="340" actId="26606"/>
          <ac:graphicFrameMkLst>
            <pc:docMk/>
            <pc:sldMk cId="3061503793" sldId="261"/>
            <ac:graphicFrameMk id="4" creationId="{EDDC6272-5FA1-4F6E-9699-CCE1A201BFD9}"/>
          </ac:graphicFrameMkLst>
        </pc:graphicFrameChg>
      </pc:sldChg>
      <pc:sldChg chg="addSp delSp modSp add mod setBg">
        <pc:chgData name="Hayden, Aaron D" userId="6802dce3-30c5-44c1-bae5-9f8a14f86fcc" providerId="ADAL" clId="{8FBAB533-EEFA-4626-92C1-8CDD6F47127F}" dt="2020-11-17T14:22:47.094" v="746" actId="20577"/>
        <pc:sldMkLst>
          <pc:docMk/>
          <pc:sldMk cId="1230324083" sldId="262"/>
        </pc:sldMkLst>
        <pc:spChg chg="mod">
          <ac:chgData name="Hayden, Aaron D" userId="6802dce3-30c5-44c1-bae5-9f8a14f86fcc" providerId="ADAL" clId="{8FBAB533-EEFA-4626-92C1-8CDD6F47127F}" dt="2020-11-17T14:22:47.094" v="746" actId="20577"/>
          <ac:spMkLst>
            <pc:docMk/>
            <pc:sldMk cId="1230324083" sldId="262"/>
            <ac:spMk id="2" creationId="{96C5205A-6631-4A4F-97AE-4E2E67DAEC4A}"/>
          </ac:spMkLst>
        </pc:spChg>
        <pc:spChg chg="add del mod">
          <ac:chgData name="Hayden, Aaron D" userId="6802dce3-30c5-44c1-bae5-9f8a14f86fcc" providerId="ADAL" clId="{8FBAB533-EEFA-4626-92C1-8CDD6F47127F}" dt="2020-11-17T13:43:55.443" v="329"/>
          <ac:spMkLst>
            <pc:docMk/>
            <pc:sldMk cId="1230324083" sldId="262"/>
            <ac:spMk id="5" creationId="{45BDAC31-1624-4756-B2F1-E02FB8B224F3}"/>
          </ac:spMkLst>
        </pc:spChg>
        <pc:spChg chg="add del mod">
          <ac:chgData name="Hayden, Aaron D" userId="6802dce3-30c5-44c1-bae5-9f8a14f86fcc" providerId="ADAL" clId="{8FBAB533-EEFA-4626-92C1-8CDD6F47127F}" dt="2020-11-17T13:46:49.460" v="338"/>
          <ac:spMkLst>
            <pc:docMk/>
            <pc:sldMk cId="1230324083" sldId="262"/>
            <ac:spMk id="8" creationId="{64ABCC2D-11FB-4A99-8E4C-C87183DA2ADB}"/>
          </ac:spMkLst>
        </pc:spChg>
        <pc:spChg chg="add">
          <ac:chgData name="Hayden, Aaron D" userId="6802dce3-30c5-44c1-bae5-9f8a14f86fcc" providerId="ADAL" clId="{8FBAB533-EEFA-4626-92C1-8CDD6F47127F}" dt="2020-11-17T13:46:54.645" v="339" actId="26606"/>
          <ac:spMkLst>
            <pc:docMk/>
            <pc:sldMk cId="1230324083" sldId="262"/>
            <ac:spMk id="14" creationId="{63336871-0118-4F6E-8DBD-20AEFC62A9AD}"/>
          </ac:spMkLst>
        </pc:spChg>
        <pc:spChg chg="add">
          <ac:chgData name="Hayden, Aaron D" userId="6802dce3-30c5-44c1-bae5-9f8a14f86fcc" providerId="ADAL" clId="{8FBAB533-EEFA-4626-92C1-8CDD6F47127F}" dt="2020-11-17T13:46:54.645" v="339" actId="26606"/>
          <ac:spMkLst>
            <pc:docMk/>
            <pc:sldMk cId="1230324083" sldId="262"/>
            <ac:spMk id="16" creationId="{F03CC8D0-33AF-417F-8454-1FDB6C22DD25}"/>
          </ac:spMkLst>
        </pc:spChg>
        <pc:grpChg chg="add">
          <ac:chgData name="Hayden, Aaron D" userId="6802dce3-30c5-44c1-bae5-9f8a14f86fcc" providerId="ADAL" clId="{8FBAB533-EEFA-4626-92C1-8CDD6F47127F}" dt="2020-11-17T13:46:54.645" v="339" actId="26606"/>
          <ac:grpSpMkLst>
            <pc:docMk/>
            <pc:sldMk cId="1230324083" sldId="262"/>
            <ac:grpSpMk id="18" creationId="{B5A08A69-9EE1-4A9E-96B6-D769D87C2F9E}"/>
          </ac:grpSpMkLst>
        </pc:grpChg>
        <pc:graphicFrameChg chg="del">
          <ac:chgData name="Hayden, Aaron D" userId="6802dce3-30c5-44c1-bae5-9f8a14f86fcc" providerId="ADAL" clId="{8FBAB533-EEFA-4626-92C1-8CDD6F47127F}" dt="2020-11-17T13:43:10.056" v="296" actId="478"/>
          <ac:graphicFrameMkLst>
            <pc:docMk/>
            <pc:sldMk cId="1230324083" sldId="262"/>
            <ac:graphicFrameMk id="4" creationId="{EDDC6272-5FA1-4F6E-9699-CCE1A201BFD9}"/>
          </ac:graphicFrameMkLst>
        </pc:graphicFrameChg>
        <pc:graphicFrameChg chg="add del mod modGraphic">
          <ac:chgData name="Hayden, Aaron D" userId="6802dce3-30c5-44c1-bae5-9f8a14f86fcc" providerId="ADAL" clId="{8FBAB533-EEFA-4626-92C1-8CDD6F47127F}" dt="2020-11-17T13:46:45.141" v="337" actId="478"/>
          <ac:graphicFrameMkLst>
            <pc:docMk/>
            <pc:sldMk cId="1230324083" sldId="262"/>
            <ac:graphicFrameMk id="6" creationId="{16F32344-B39D-4273-B034-533E0CD74EA5}"/>
          </ac:graphicFrameMkLst>
        </pc:graphicFrameChg>
        <pc:graphicFrameChg chg="add mod modGraphic">
          <ac:chgData name="Hayden, Aaron D" userId="6802dce3-30c5-44c1-bae5-9f8a14f86fcc" providerId="ADAL" clId="{8FBAB533-EEFA-4626-92C1-8CDD6F47127F}" dt="2020-11-17T13:46:54.645" v="339" actId="26606"/>
          <ac:graphicFrameMkLst>
            <pc:docMk/>
            <pc:sldMk cId="1230324083" sldId="262"/>
            <ac:graphicFrameMk id="9" creationId="{7074C846-9FD9-4EBD-A4EE-626D5664B0A1}"/>
          </ac:graphicFrameMkLst>
        </pc:graphicFrameChg>
      </pc:sldChg>
      <pc:sldChg chg="modSp add">
        <pc:chgData name="Hayden, Aaron D" userId="6802dce3-30c5-44c1-bae5-9f8a14f86fcc" providerId="ADAL" clId="{8FBAB533-EEFA-4626-92C1-8CDD6F47127F}" dt="2020-11-17T13:48:10.537" v="454" actId="20577"/>
        <pc:sldMkLst>
          <pc:docMk/>
          <pc:sldMk cId="2576928594" sldId="263"/>
        </pc:sldMkLst>
        <pc:spChg chg="mod">
          <ac:chgData name="Hayden, Aaron D" userId="6802dce3-30c5-44c1-bae5-9f8a14f86fcc" providerId="ADAL" clId="{8FBAB533-EEFA-4626-92C1-8CDD6F47127F}" dt="2020-11-17T13:47:34.069" v="349" actId="20577"/>
          <ac:spMkLst>
            <pc:docMk/>
            <pc:sldMk cId="2576928594" sldId="263"/>
            <ac:spMk id="2" creationId="{A92834D1-AD17-45C4-A751-7A7E6B9611D5}"/>
          </ac:spMkLst>
        </pc:spChg>
        <pc:spChg chg="mod">
          <ac:chgData name="Hayden, Aaron D" userId="6802dce3-30c5-44c1-bae5-9f8a14f86fcc" providerId="ADAL" clId="{8FBAB533-EEFA-4626-92C1-8CDD6F47127F}" dt="2020-11-17T13:48:10.537" v="454" actId="20577"/>
          <ac:spMkLst>
            <pc:docMk/>
            <pc:sldMk cId="2576928594" sldId="263"/>
            <ac:spMk id="3" creationId="{AB2AB34E-19C1-4A9D-B644-4458B6B9A086}"/>
          </ac:spMkLst>
        </pc:spChg>
      </pc:sldChg>
      <pc:sldChg chg="modSp add">
        <pc:chgData name="Hayden, Aaron D" userId="6802dce3-30c5-44c1-bae5-9f8a14f86fcc" providerId="ADAL" clId="{8FBAB533-EEFA-4626-92C1-8CDD6F47127F}" dt="2020-11-17T13:49:25.609" v="618" actId="313"/>
        <pc:sldMkLst>
          <pc:docMk/>
          <pc:sldMk cId="157807257" sldId="264"/>
        </pc:sldMkLst>
        <pc:spChg chg="mod">
          <ac:chgData name="Hayden, Aaron D" userId="6802dce3-30c5-44c1-bae5-9f8a14f86fcc" providerId="ADAL" clId="{8FBAB533-EEFA-4626-92C1-8CDD6F47127F}" dt="2020-11-17T13:48:37.892" v="487" actId="20577"/>
          <ac:spMkLst>
            <pc:docMk/>
            <pc:sldMk cId="157807257" sldId="264"/>
            <ac:spMk id="2" creationId="{357955A5-17CD-4F58-B4EF-B4B6B7521B9F}"/>
          </ac:spMkLst>
        </pc:spChg>
        <pc:spChg chg="mod">
          <ac:chgData name="Hayden, Aaron D" userId="6802dce3-30c5-44c1-bae5-9f8a14f86fcc" providerId="ADAL" clId="{8FBAB533-EEFA-4626-92C1-8CDD6F47127F}" dt="2020-11-17T13:49:25.609" v="618" actId="313"/>
          <ac:spMkLst>
            <pc:docMk/>
            <pc:sldMk cId="157807257" sldId="264"/>
            <ac:spMk id="3" creationId="{EA682E3C-F421-4AC3-9D1F-9B106680E9A9}"/>
          </ac:spMkLst>
        </pc:spChg>
      </pc:sldChg>
      <pc:sldChg chg="add del">
        <pc:chgData name="Hayden, Aaron D" userId="6802dce3-30c5-44c1-bae5-9f8a14f86fcc" providerId="ADAL" clId="{8FBAB533-EEFA-4626-92C1-8CDD6F47127F}" dt="2020-11-17T13:54:39.197" v="631" actId="2696"/>
        <pc:sldMkLst>
          <pc:docMk/>
          <pc:sldMk cId="2965507276" sldId="265"/>
        </pc:sldMkLst>
      </pc:sldChg>
      <pc:sldChg chg="addSp delSp modSp add mod setBg setClrOvrMap">
        <pc:chgData name="Hayden, Aaron D" userId="6802dce3-30c5-44c1-bae5-9f8a14f86fcc" providerId="ADAL" clId="{8FBAB533-EEFA-4626-92C1-8CDD6F47127F}" dt="2020-11-17T14:18:38.750" v="705" actId="1076"/>
        <pc:sldMkLst>
          <pc:docMk/>
          <pc:sldMk cId="2621739727" sldId="266"/>
        </pc:sldMkLst>
        <pc:spChg chg="mod">
          <ac:chgData name="Hayden, Aaron D" userId="6802dce3-30c5-44c1-bae5-9f8a14f86fcc" providerId="ADAL" clId="{8FBAB533-EEFA-4626-92C1-8CDD6F47127F}" dt="2020-11-17T14:18:19.461" v="701" actId="26606"/>
          <ac:spMkLst>
            <pc:docMk/>
            <pc:sldMk cId="2621739727" sldId="266"/>
            <ac:spMk id="2" creationId="{34EBEA66-5966-4578-BDAC-D1778E7AD65A}"/>
          </ac:spMkLst>
        </pc:spChg>
        <pc:spChg chg="add del mod">
          <ac:chgData name="Hayden, Aaron D" userId="6802dce3-30c5-44c1-bae5-9f8a14f86fcc" providerId="ADAL" clId="{8FBAB533-EEFA-4626-92C1-8CDD6F47127F}" dt="2020-11-17T14:18:17.111" v="700"/>
          <ac:spMkLst>
            <pc:docMk/>
            <pc:sldMk cId="2621739727" sldId="266"/>
            <ac:spMk id="4" creationId="{D4211E25-5131-4F2D-93D7-1725B70C88FC}"/>
          </ac:spMkLst>
        </pc:spChg>
        <pc:spChg chg="del mod">
          <ac:chgData name="Hayden, Aaron D" userId="6802dce3-30c5-44c1-bae5-9f8a14f86fcc" providerId="ADAL" clId="{8FBAB533-EEFA-4626-92C1-8CDD6F47127F}" dt="2020-11-17T14:17:16.388" v="699" actId="478"/>
          <ac:spMkLst>
            <pc:docMk/>
            <pc:sldMk cId="2621739727" sldId="266"/>
            <ac:spMk id="6" creationId="{4B8C143A-CF60-46F0-8635-5170375EF94B}"/>
          </ac:spMkLst>
        </pc:spChg>
        <pc:spChg chg="add del">
          <ac:chgData name="Hayden, Aaron D" userId="6802dce3-30c5-44c1-bae5-9f8a14f86fcc" providerId="ADAL" clId="{8FBAB533-EEFA-4626-92C1-8CDD6F47127F}" dt="2020-11-17T14:11:30.924" v="663" actId="26606"/>
          <ac:spMkLst>
            <pc:docMk/>
            <pc:sldMk cId="2621739727" sldId="266"/>
            <ac:spMk id="11" creationId="{E03BF673-8C68-4092-BF1B-53C57EFEC21F}"/>
          </ac:spMkLst>
        </pc:spChg>
        <pc:spChg chg="add del">
          <ac:chgData name="Hayden, Aaron D" userId="6802dce3-30c5-44c1-bae5-9f8a14f86fcc" providerId="ADAL" clId="{8FBAB533-EEFA-4626-92C1-8CDD6F47127F}" dt="2020-11-17T14:11:30.924" v="663" actId="26606"/>
          <ac:spMkLst>
            <pc:docMk/>
            <pc:sldMk cId="2621739727" sldId="266"/>
            <ac:spMk id="13" creationId="{B1BDB70B-F0E6-4867-818F-C582494FB6D6}"/>
          </ac:spMkLst>
        </pc:spChg>
        <pc:spChg chg="add del">
          <ac:chgData name="Hayden, Aaron D" userId="6802dce3-30c5-44c1-bae5-9f8a14f86fcc" providerId="ADAL" clId="{8FBAB533-EEFA-4626-92C1-8CDD6F47127F}" dt="2020-11-17T14:14:25.387" v="678" actId="26606"/>
          <ac:spMkLst>
            <pc:docMk/>
            <pc:sldMk cId="2621739727" sldId="266"/>
            <ac:spMk id="26" creationId="{4B136A7F-8703-4FA7-80B1-874F5E75835C}"/>
          </ac:spMkLst>
        </pc:spChg>
        <pc:spChg chg="add del">
          <ac:chgData name="Hayden, Aaron D" userId="6802dce3-30c5-44c1-bae5-9f8a14f86fcc" providerId="ADAL" clId="{8FBAB533-EEFA-4626-92C1-8CDD6F47127F}" dt="2020-11-17T14:14:25.387" v="678" actId="26606"/>
          <ac:spMkLst>
            <pc:docMk/>
            <pc:sldMk cId="2621739727" sldId="266"/>
            <ac:spMk id="28" creationId="{716B2278-BFC9-43BE-9620-278464A4ABA9}"/>
          </ac:spMkLst>
        </pc:spChg>
        <pc:spChg chg="add del">
          <ac:chgData name="Hayden, Aaron D" userId="6802dce3-30c5-44c1-bae5-9f8a14f86fcc" providerId="ADAL" clId="{8FBAB533-EEFA-4626-92C1-8CDD6F47127F}" dt="2020-11-17T14:14:25.387" v="678" actId="26606"/>
          <ac:spMkLst>
            <pc:docMk/>
            <pc:sldMk cId="2621739727" sldId="266"/>
            <ac:spMk id="30" creationId="{E4CD00E4-F77A-49A5-A54B-A542D0DE5D1A}"/>
          </ac:spMkLst>
        </pc:spChg>
        <pc:spChg chg="add del">
          <ac:chgData name="Hayden, Aaron D" userId="6802dce3-30c5-44c1-bae5-9f8a14f86fcc" providerId="ADAL" clId="{8FBAB533-EEFA-4626-92C1-8CDD6F47127F}" dt="2020-11-17T14:14:25.387" v="678" actId="26606"/>
          <ac:spMkLst>
            <pc:docMk/>
            <pc:sldMk cId="2621739727" sldId="266"/>
            <ac:spMk id="32" creationId="{17158038-9069-44CB-8794-762B5429B9FE}"/>
          </ac:spMkLst>
        </pc:spChg>
        <pc:spChg chg="add del">
          <ac:chgData name="Hayden, Aaron D" userId="6802dce3-30c5-44c1-bae5-9f8a14f86fcc" providerId="ADAL" clId="{8FBAB533-EEFA-4626-92C1-8CDD6F47127F}" dt="2020-11-17T14:14:25.387" v="678" actId="26606"/>
          <ac:spMkLst>
            <pc:docMk/>
            <pc:sldMk cId="2621739727" sldId="266"/>
            <ac:spMk id="34" creationId="{045056AB-07D8-43D9-9343-AB85199AEA75}"/>
          </ac:spMkLst>
        </pc:spChg>
        <pc:spChg chg="add del">
          <ac:chgData name="Hayden, Aaron D" userId="6802dce3-30c5-44c1-bae5-9f8a14f86fcc" providerId="ADAL" clId="{8FBAB533-EEFA-4626-92C1-8CDD6F47127F}" dt="2020-11-17T14:14:25.387" v="678" actId="26606"/>
          <ac:spMkLst>
            <pc:docMk/>
            <pc:sldMk cId="2621739727" sldId="266"/>
            <ac:spMk id="36" creationId="{E83D8662-D21C-4B0A-A8A5-EA1E5DEBC579}"/>
          </ac:spMkLst>
        </pc:spChg>
        <pc:spChg chg="add del">
          <ac:chgData name="Hayden, Aaron D" userId="6802dce3-30c5-44c1-bae5-9f8a14f86fcc" providerId="ADAL" clId="{8FBAB533-EEFA-4626-92C1-8CDD6F47127F}" dt="2020-11-17T14:16:48.225" v="696" actId="26606"/>
          <ac:spMkLst>
            <pc:docMk/>
            <pc:sldMk cId="2621739727" sldId="266"/>
            <ac:spMk id="41" creationId="{C8643778-7F6C-4E8D-84D1-D5CDB9928191}"/>
          </ac:spMkLst>
        </pc:spChg>
        <pc:spChg chg="add del">
          <ac:chgData name="Hayden, Aaron D" userId="6802dce3-30c5-44c1-bae5-9f8a14f86fcc" providerId="ADAL" clId="{8FBAB533-EEFA-4626-92C1-8CDD6F47127F}" dt="2020-11-17T14:16:48.225" v="696" actId="26606"/>
          <ac:spMkLst>
            <pc:docMk/>
            <pc:sldMk cId="2621739727" sldId="266"/>
            <ac:spMk id="43" creationId="{1D22F88D-6907-48AF-B024-346E855E0D96}"/>
          </ac:spMkLst>
        </pc:spChg>
        <pc:spChg chg="add del">
          <ac:chgData name="Hayden, Aaron D" userId="6802dce3-30c5-44c1-bae5-9f8a14f86fcc" providerId="ADAL" clId="{8FBAB533-EEFA-4626-92C1-8CDD6F47127F}" dt="2020-11-17T14:18:19.461" v="701" actId="26606"/>
          <ac:spMkLst>
            <pc:docMk/>
            <pc:sldMk cId="2621739727" sldId="266"/>
            <ac:spMk id="56" creationId="{E03BF673-8C68-4092-BF1B-53C57EFEC21F}"/>
          </ac:spMkLst>
        </pc:spChg>
        <pc:spChg chg="add del">
          <ac:chgData name="Hayden, Aaron D" userId="6802dce3-30c5-44c1-bae5-9f8a14f86fcc" providerId="ADAL" clId="{8FBAB533-EEFA-4626-92C1-8CDD6F47127F}" dt="2020-11-17T14:18:19.461" v="701" actId="26606"/>
          <ac:spMkLst>
            <pc:docMk/>
            <pc:sldMk cId="2621739727" sldId="266"/>
            <ac:spMk id="58" creationId="{B1BDB70B-F0E6-4867-818F-C582494FB6D6}"/>
          </ac:spMkLst>
        </pc:spChg>
        <pc:spChg chg="add">
          <ac:chgData name="Hayden, Aaron D" userId="6802dce3-30c5-44c1-bae5-9f8a14f86fcc" providerId="ADAL" clId="{8FBAB533-EEFA-4626-92C1-8CDD6F47127F}" dt="2020-11-17T14:18:19.461" v="701" actId="26606"/>
          <ac:spMkLst>
            <pc:docMk/>
            <pc:sldMk cId="2621739727" sldId="266"/>
            <ac:spMk id="79" creationId="{EF3E1F0C-BCD9-491F-A435-D4A48FB439B9}"/>
          </ac:spMkLst>
        </pc:spChg>
        <pc:grpChg chg="add del">
          <ac:chgData name="Hayden, Aaron D" userId="6802dce3-30c5-44c1-bae5-9f8a14f86fcc" providerId="ADAL" clId="{8FBAB533-EEFA-4626-92C1-8CDD6F47127F}" dt="2020-11-17T14:11:30.924" v="663" actId="26606"/>
          <ac:grpSpMkLst>
            <pc:docMk/>
            <pc:sldMk cId="2621739727" sldId="266"/>
            <ac:grpSpMk id="15" creationId="{1E52C707-F508-47B5-8864-8CC3EE0F030B}"/>
          </ac:grpSpMkLst>
        </pc:grpChg>
        <pc:grpChg chg="add del">
          <ac:chgData name="Hayden, Aaron D" userId="6802dce3-30c5-44c1-bae5-9f8a14f86fcc" providerId="ADAL" clId="{8FBAB533-EEFA-4626-92C1-8CDD6F47127F}" dt="2020-11-17T14:16:48.225" v="696" actId="26606"/>
          <ac:grpSpMkLst>
            <pc:docMk/>
            <pc:sldMk cId="2621739727" sldId="266"/>
            <ac:grpSpMk id="45" creationId="{F3842748-48B5-4DD0-A06A-A31C74024A99}"/>
          </ac:grpSpMkLst>
        </pc:grpChg>
        <pc:grpChg chg="add del">
          <ac:chgData name="Hayden, Aaron D" userId="6802dce3-30c5-44c1-bae5-9f8a14f86fcc" providerId="ADAL" clId="{8FBAB533-EEFA-4626-92C1-8CDD6F47127F}" dt="2020-11-17T14:18:19.461" v="701" actId="26606"/>
          <ac:grpSpMkLst>
            <pc:docMk/>
            <pc:sldMk cId="2621739727" sldId="266"/>
            <ac:grpSpMk id="60" creationId="{1E52C707-F508-47B5-8864-8CC3EE0F030B}"/>
          </ac:grpSpMkLst>
        </pc:grpChg>
        <pc:grpChg chg="add">
          <ac:chgData name="Hayden, Aaron D" userId="6802dce3-30c5-44c1-bae5-9f8a14f86fcc" providerId="ADAL" clId="{8FBAB533-EEFA-4626-92C1-8CDD6F47127F}" dt="2020-11-17T14:18:19.461" v="701" actId="26606"/>
          <ac:grpSpMkLst>
            <pc:docMk/>
            <pc:sldMk cId="2621739727" sldId="266"/>
            <ac:grpSpMk id="71" creationId="{C616B3DC-C165-433D-9187-62DCC0E317D3}"/>
          </ac:grpSpMkLst>
        </pc:grpChg>
        <pc:picChg chg="add mod">
          <ac:chgData name="Hayden, Aaron D" userId="6802dce3-30c5-44c1-bae5-9f8a14f86fcc" providerId="ADAL" clId="{8FBAB533-EEFA-4626-92C1-8CDD6F47127F}" dt="2020-11-17T14:18:38.750" v="705" actId="1076"/>
          <ac:picMkLst>
            <pc:docMk/>
            <pc:sldMk cId="2621739727" sldId="266"/>
            <ac:picMk id="5" creationId="{F4430BA6-6423-41C8-BDD0-96403BBC75AB}"/>
          </ac:picMkLst>
        </pc:picChg>
      </pc:sldChg>
      <pc:sldChg chg="add del">
        <pc:chgData name="Hayden, Aaron D" userId="6802dce3-30c5-44c1-bae5-9f8a14f86fcc" providerId="ADAL" clId="{8FBAB533-EEFA-4626-92C1-8CDD6F47127F}" dt="2020-11-17T13:54:52.886" v="633" actId="2696"/>
        <pc:sldMkLst>
          <pc:docMk/>
          <pc:sldMk cId="1246181525" sldId="267"/>
        </pc:sldMkLst>
      </pc:sldChg>
      <pc:sldChg chg="addSp delSp modSp add mod ord setBg">
        <pc:chgData name="Hayden, Aaron D" userId="6802dce3-30c5-44c1-bae5-9f8a14f86fcc" providerId="ADAL" clId="{8FBAB533-EEFA-4626-92C1-8CDD6F47127F}" dt="2020-11-17T14:20:10.026" v="717" actId="26606"/>
        <pc:sldMkLst>
          <pc:docMk/>
          <pc:sldMk cId="3297771445" sldId="267"/>
        </pc:sldMkLst>
        <pc:spChg chg="add del">
          <ac:chgData name="Hayden, Aaron D" userId="6802dce3-30c5-44c1-bae5-9f8a14f86fcc" providerId="ADAL" clId="{8FBAB533-EEFA-4626-92C1-8CDD6F47127F}" dt="2020-11-17T13:55:19.594" v="637" actId="26606"/>
          <ac:spMkLst>
            <pc:docMk/>
            <pc:sldMk cId="3297771445" sldId="267"/>
            <ac:spMk id="7" creationId="{7E123AAE-7C5D-4EC5-B570-7141C9405CE2}"/>
          </ac:spMkLst>
        </pc:spChg>
        <pc:spChg chg="add del">
          <ac:chgData name="Hayden, Aaron D" userId="6802dce3-30c5-44c1-bae5-9f8a14f86fcc" providerId="ADAL" clId="{8FBAB533-EEFA-4626-92C1-8CDD6F47127F}" dt="2020-11-17T13:55:19.594" v="637" actId="26606"/>
          <ac:spMkLst>
            <pc:docMk/>
            <pc:sldMk cId="3297771445" sldId="267"/>
            <ac:spMk id="9" creationId="{EBE68FE8-33EE-42EC-8894-049237550257}"/>
          </ac:spMkLst>
        </pc:spChg>
        <pc:spChg chg="add del">
          <ac:chgData name="Hayden, Aaron D" userId="6802dce3-30c5-44c1-bae5-9f8a14f86fcc" providerId="ADAL" clId="{8FBAB533-EEFA-4626-92C1-8CDD6F47127F}" dt="2020-11-17T13:55:22.514" v="639" actId="26606"/>
          <ac:spMkLst>
            <pc:docMk/>
            <pc:sldMk cId="3297771445" sldId="267"/>
            <ac:spMk id="15" creationId="{084966D2-3C9B-4F47-8231-1DEC33D3BDFE}"/>
          </ac:spMkLst>
        </pc:spChg>
        <pc:spChg chg="add del">
          <ac:chgData name="Hayden, Aaron D" userId="6802dce3-30c5-44c1-bae5-9f8a14f86fcc" providerId="ADAL" clId="{8FBAB533-EEFA-4626-92C1-8CDD6F47127F}" dt="2020-11-17T13:56:27.167" v="643" actId="26606"/>
          <ac:spMkLst>
            <pc:docMk/>
            <pc:sldMk cId="3297771445" sldId="267"/>
            <ac:spMk id="18" creationId="{7E123AAE-7C5D-4EC5-B570-7141C9405CE2}"/>
          </ac:spMkLst>
        </pc:spChg>
        <pc:spChg chg="add del">
          <ac:chgData name="Hayden, Aaron D" userId="6802dce3-30c5-44c1-bae5-9f8a14f86fcc" providerId="ADAL" clId="{8FBAB533-EEFA-4626-92C1-8CDD6F47127F}" dt="2020-11-17T13:56:27.167" v="643" actId="26606"/>
          <ac:spMkLst>
            <pc:docMk/>
            <pc:sldMk cId="3297771445" sldId="267"/>
            <ac:spMk id="19" creationId="{EBE68FE8-33EE-42EC-8894-049237550257}"/>
          </ac:spMkLst>
        </pc:spChg>
        <pc:spChg chg="add del">
          <ac:chgData name="Hayden, Aaron D" userId="6802dce3-30c5-44c1-bae5-9f8a14f86fcc" providerId="ADAL" clId="{8FBAB533-EEFA-4626-92C1-8CDD6F47127F}" dt="2020-11-17T14:20:10.026" v="717" actId="26606"/>
          <ac:spMkLst>
            <pc:docMk/>
            <pc:sldMk cId="3297771445" sldId="267"/>
            <ac:spMk id="24" creationId="{7E123AAE-7C5D-4EC5-B570-7141C9405CE2}"/>
          </ac:spMkLst>
        </pc:spChg>
        <pc:spChg chg="add del">
          <ac:chgData name="Hayden, Aaron D" userId="6802dce3-30c5-44c1-bae5-9f8a14f86fcc" providerId="ADAL" clId="{8FBAB533-EEFA-4626-92C1-8CDD6F47127F}" dt="2020-11-17T14:20:10.026" v="717" actId="26606"/>
          <ac:spMkLst>
            <pc:docMk/>
            <pc:sldMk cId="3297771445" sldId="267"/>
            <ac:spMk id="26" creationId="{EBE68FE8-33EE-42EC-8894-049237550257}"/>
          </ac:spMkLst>
        </pc:spChg>
        <pc:spChg chg="add">
          <ac:chgData name="Hayden, Aaron D" userId="6802dce3-30c5-44c1-bae5-9f8a14f86fcc" providerId="ADAL" clId="{8FBAB533-EEFA-4626-92C1-8CDD6F47127F}" dt="2020-11-17T14:20:10.026" v="717" actId="26606"/>
          <ac:spMkLst>
            <pc:docMk/>
            <pc:sldMk cId="3297771445" sldId="267"/>
            <ac:spMk id="39" creationId="{084966D2-3C9B-4F47-8231-1DEC33D3BDFE}"/>
          </ac:spMkLst>
        </pc:spChg>
        <pc:grpChg chg="add del">
          <ac:chgData name="Hayden, Aaron D" userId="6802dce3-30c5-44c1-bae5-9f8a14f86fcc" providerId="ADAL" clId="{8FBAB533-EEFA-4626-92C1-8CDD6F47127F}" dt="2020-11-17T13:55:22.514" v="639" actId="26606"/>
          <ac:grpSpMkLst>
            <pc:docMk/>
            <pc:sldMk cId="3297771445" sldId="267"/>
            <ac:grpSpMk id="14" creationId="{DD65B30C-427F-449E-B039-E288E85D8AFA}"/>
          </ac:grpSpMkLst>
        </pc:grpChg>
        <pc:grpChg chg="add">
          <ac:chgData name="Hayden, Aaron D" userId="6802dce3-30c5-44c1-bae5-9f8a14f86fcc" providerId="ADAL" clId="{8FBAB533-EEFA-4626-92C1-8CDD6F47127F}" dt="2020-11-17T14:20:10.026" v="717" actId="26606"/>
          <ac:grpSpMkLst>
            <pc:docMk/>
            <pc:sldMk cId="3297771445" sldId="267"/>
            <ac:grpSpMk id="31" creationId="{DD65B30C-427F-449E-B039-E288E85D8AFA}"/>
          </ac:grpSpMkLst>
        </pc:grpChg>
        <pc:picChg chg="add del mod">
          <ac:chgData name="Hayden, Aaron D" userId="6802dce3-30c5-44c1-bae5-9f8a14f86fcc" providerId="ADAL" clId="{8FBAB533-EEFA-4626-92C1-8CDD6F47127F}" dt="2020-11-17T13:56:22.215" v="641" actId="478"/>
          <ac:picMkLst>
            <pc:docMk/>
            <pc:sldMk cId="3297771445" sldId="267"/>
            <ac:picMk id="2" creationId="{09A4B15B-F35F-4F51-AF45-5214C7DB611C}"/>
          </ac:picMkLst>
        </pc:picChg>
        <pc:picChg chg="add mod">
          <ac:chgData name="Hayden, Aaron D" userId="6802dce3-30c5-44c1-bae5-9f8a14f86fcc" providerId="ADAL" clId="{8FBAB533-EEFA-4626-92C1-8CDD6F47127F}" dt="2020-11-17T14:20:10.026" v="717" actId="26606"/>
          <ac:picMkLst>
            <pc:docMk/>
            <pc:sldMk cId="3297771445" sldId="267"/>
            <ac:picMk id="3" creationId="{E8FA3FBB-E61F-43E3-BDBA-226BB7B3D021}"/>
          </ac:picMkLst>
        </pc:picChg>
        <pc:picChg chg="add del mod">
          <ac:chgData name="Hayden, Aaron D" userId="6802dce3-30c5-44c1-bae5-9f8a14f86fcc" providerId="ADAL" clId="{8FBAB533-EEFA-4626-92C1-8CDD6F47127F}" dt="2020-11-17T14:19:44.809" v="715" actId="478"/>
          <ac:picMkLst>
            <pc:docMk/>
            <pc:sldMk cId="3297771445" sldId="267"/>
            <ac:picMk id="17" creationId="{E3CB50FB-15B9-42E1-A9BD-9AC7B1CBF605}"/>
          </ac:picMkLst>
        </pc:picChg>
      </pc:sldChg>
      <pc:sldChg chg="addSp delSp modSp add del">
        <pc:chgData name="Hayden, Aaron D" userId="6802dce3-30c5-44c1-bae5-9f8a14f86fcc" providerId="ADAL" clId="{8FBAB533-EEFA-4626-92C1-8CDD6F47127F}" dt="2020-11-17T14:11:49.906" v="664" actId="2696"/>
        <pc:sldMkLst>
          <pc:docMk/>
          <pc:sldMk cId="716368215" sldId="268"/>
        </pc:sldMkLst>
        <pc:spChg chg="del">
          <ac:chgData name="Hayden, Aaron D" userId="6802dce3-30c5-44c1-bae5-9f8a14f86fcc" providerId="ADAL" clId="{8FBAB533-EEFA-4626-92C1-8CDD6F47127F}" dt="2020-11-17T14:08:23.746" v="653"/>
          <ac:spMkLst>
            <pc:docMk/>
            <pc:sldMk cId="716368215" sldId="268"/>
            <ac:spMk id="2" creationId="{D225C100-0144-4626-AF09-96AC603ECF4C}"/>
          </ac:spMkLst>
        </pc:spChg>
        <pc:spChg chg="del">
          <ac:chgData name="Hayden, Aaron D" userId="6802dce3-30c5-44c1-bae5-9f8a14f86fcc" providerId="ADAL" clId="{8FBAB533-EEFA-4626-92C1-8CDD6F47127F}" dt="2020-11-17T14:08:23.746" v="653"/>
          <ac:spMkLst>
            <pc:docMk/>
            <pc:sldMk cId="716368215" sldId="268"/>
            <ac:spMk id="3" creationId="{EE09EA7E-957D-4D73-B4BE-90E874DE3AC5}"/>
          </ac:spMkLst>
        </pc:spChg>
        <pc:spChg chg="add mod">
          <ac:chgData name="Hayden, Aaron D" userId="6802dce3-30c5-44c1-bae5-9f8a14f86fcc" providerId="ADAL" clId="{8FBAB533-EEFA-4626-92C1-8CDD6F47127F}" dt="2020-11-17T14:11:11.674" v="662" actId="14100"/>
          <ac:spMkLst>
            <pc:docMk/>
            <pc:sldMk cId="716368215" sldId="268"/>
            <ac:spMk id="5" creationId="{9B18151D-F7BD-43A7-BDBF-086D96493413}"/>
          </ac:spMkLst>
        </pc:spChg>
        <pc:picChg chg="add del">
          <ac:chgData name="Hayden, Aaron D" userId="6802dce3-30c5-44c1-bae5-9f8a14f86fcc" providerId="ADAL" clId="{8FBAB533-EEFA-4626-92C1-8CDD6F47127F}" dt="2020-11-17T14:09:01.691" v="655" actId="478"/>
          <ac:picMkLst>
            <pc:docMk/>
            <pc:sldMk cId="716368215" sldId="268"/>
            <ac:picMk id="4" creationId="{1F7A916C-88F9-4974-B6D6-FE9139A0681B}"/>
          </ac:picMkLst>
        </pc:picChg>
      </pc:sldChg>
    </pc:docChg>
  </pc:docChgLst>
  <pc:docChgLst>
    <pc:chgData name="Hayden, Aaron D" userId="6802dce3-30c5-44c1-bae5-9f8a14f86fcc" providerId="ADAL" clId="{18CA457E-A6E9-4F78-AEFD-A57A1017B8E7}"/>
    <pc:docChg chg="modSld">
      <pc:chgData name="Hayden, Aaron D" userId="6802dce3-30c5-44c1-bae5-9f8a14f86fcc" providerId="ADAL" clId="{18CA457E-A6E9-4F78-AEFD-A57A1017B8E7}" dt="2020-11-17T14:28:57.237" v="19" actId="20577"/>
      <pc:docMkLst>
        <pc:docMk/>
      </pc:docMkLst>
      <pc:sldChg chg="addSp delSp modSp delDesignElem">
        <pc:chgData name="Hayden, Aaron D" userId="6802dce3-30c5-44c1-bae5-9f8a14f86fcc" providerId="ADAL" clId="{18CA457E-A6E9-4F78-AEFD-A57A1017B8E7}" dt="2020-11-17T14:28:57.237" v="19" actId="20577"/>
        <pc:sldMkLst>
          <pc:docMk/>
          <pc:sldMk cId="3297771445" sldId="267"/>
        </pc:sldMkLst>
        <pc:spChg chg="add mod">
          <ac:chgData name="Hayden, Aaron D" userId="6802dce3-30c5-44c1-bae5-9f8a14f86fcc" providerId="ADAL" clId="{18CA457E-A6E9-4F78-AEFD-A57A1017B8E7}" dt="2020-11-17T14:28:57.237" v="19" actId="20577"/>
          <ac:spMkLst>
            <pc:docMk/>
            <pc:sldMk cId="3297771445" sldId="267"/>
            <ac:spMk id="2" creationId="{7888E491-8D8E-4B5D-82A2-1C5E8F3503C9}"/>
          </ac:spMkLst>
        </pc:spChg>
        <pc:spChg chg="add mod">
          <ac:chgData name="Hayden, Aaron D" userId="6802dce3-30c5-44c1-bae5-9f8a14f86fcc" providerId="ADAL" clId="{18CA457E-A6E9-4F78-AEFD-A57A1017B8E7}" dt="2020-11-17T14:28:46.246" v="3" actId="14100"/>
          <ac:spMkLst>
            <pc:docMk/>
            <pc:sldMk cId="3297771445" sldId="267"/>
            <ac:spMk id="4" creationId="{A578F909-BDC2-441A-9779-AFD742A08BE9}"/>
          </ac:spMkLst>
        </pc:spChg>
        <pc:spChg chg="add mod">
          <ac:chgData name="Hayden, Aaron D" userId="6802dce3-30c5-44c1-bae5-9f8a14f86fcc" providerId="ADAL" clId="{18CA457E-A6E9-4F78-AEFD-A57A1017B8E7}" dt="2020-11-17T14:28:35.835" v="1"/>
          <ac:spMkLst>
            <pc:docMk/>
            <pc:sldMk cId="3297771445" sldId="267"/>
            <ac:spMk id="5" creationId="{4D328BB2-DF9F-4AE3-8A68-135FCF773DEE}"/>
          </ac:spMkLst>
        </pc:spChg>
        <pc:spChg chg="del">
          <ac:chgData name="Hayden, Aaron D" userId="6802dce3-30c5-44c1-bae5-9f8a14f86fcc" providerId="ADAL" clId="{18CA457E-A6E9-4F78-AEFD-A57A1017B8E7}" dt="2020-11-17T14:28:35.835" v="1"/>
          <ac:spMkLst>
            <pc:docMk/>
            <pc:sldMk cId="3297771445" sldId="267"/>
            <ac:spMk id="39" creationId="{084966D2-3C9B-4F47-8231-1DEC33D3BDFE}"/>
          </ac:spMkLst>
        </pc:spChg>
        <pc:grpChg chg="del">
          <ac:chgData name="Hayden, Aaron D" userId="6802dce3-30c5-44c1-bae5-9f8a14f86fcc" providerId="ADAL" clId="{18CA457E-A6E9-4F78-AEFD-A57A1017B8E7}" dt="2020-11-17T14:28:35.835" v="1"/>
          <ac:grpSpMkLst>
            <pc:docMk/>
            <pc:sldMk cId="3297771445" sldId="267"/>
            <ac:grpSpMk id="31" creationId="{DD65B30C-427F-449E-B039-E288E85D8AFA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510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4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02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19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46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32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62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11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7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6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1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38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33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0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80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6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CB6F7B-729E-4280-B044-53036AF606D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390F05D-8B7E-4D23-B981-BC235EF26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6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6522" y="0"/>
            <a:ext cx="9180290" cy="1913206"/>
          </a:xfrm>
        </p:spPr>
        <p:txBody>
          <a:bodyPr>
            <a:normAutofit/>
          </a:bodyPr>
          <a:lstStyle/>
          <a:p>
            <a:r>
              <a:rPr lang="en-US" dirty="0"/>
              <a:t>MMTA Safety Meeting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18" y="5613009"/>
            <a:ext cx="9144000" cy="896815"/>
          </a:xfrm>
        </p:spPr>
        <p:txBody>
          <a:bodyPr/>
          <a:lstStyle/>
          <a:p>
            <a:r>
              <a:rPr lang="en-US" dirty="0"/>
              <a:t>Maine State Police - Commercial Vehicle Enforcement Unit</a:t>
            </a:r>
          </a:p>
          <a:p>
            <a:r>
              <a:rPr 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260" y="2279374"/>
            <a:ext cx="2697480" cy="283423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738541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55A5-17CD-4F58-B4EF-B4B6B7521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Emergency Declarations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82E3C-F421-4AC3-9D1F-9B106680E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Federal Emergency exemption for Direct COVID relief loads</a:t>
            </a:r>
          </a:p>
          <a:p>
            <a:r>
              <a:rPr lang="en-US" dirty="0"/>
              <a:t>Maine BMV extension for some Registration issues</a:t>
            </a:r>
          </a:p>
        </p:txBody>
      </p:sp>
    </p:spTree>
    <p:extLst>
      <p:ext uri="{BB962C8B-B14F-4D97-AF65-F5344CB8AC3E}">
        <p14:creationId xmlns:p14="http://schemas.microsoft.com/office/powerpoint/2010/main" val="157807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FA3FBB-E61F-43E3-BDBA-226BB7B3D0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3252" y="974724"/>
            <a:ext cx="3580223" cy="48990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88E491-8D8E-4B5D-82A2-1C5E8F350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CVSA Brake Week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78F909-BDC2-441A-9779-AFD742A08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2033" y="677917"/>
            <a:ext cx="6240990" cy="511328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328BB2-DF9F-4AE3-8A68-135FCF773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71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C616B3DC-C165-433D-9187-62DCC0E31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72" name="Freeform 6">
              <a:extLst>
                <a:ext uri="{FF2B5EF4-FFF2-40B4-BE49-F238E27FC236}">
                  <a16:creationId xmlns:a16="http://schemas.microsoft.com/office/drawing/2014/main" id="{97E1BF84-9824-4B0E-98DF-F0F7181DD0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3" name="Freeform 7">
              <a:extLst>
                <a:ext uri="{FF2B5EF4-FFF2-40B4-BE49-F238E27FC236}">
                  <a16:creationId xmlns:a16="http://schemas.microsoft.com/office/drawing/2014/main" id="{A85FA340-7392-4303-9707-A12F45A46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4" name="Freeform 9">
              <a:extLst>
                <a:ext uri="{FF2B5EF4-FFF2-40B4-BE49-F238E27FC236}">
                  <a16:creationId xmlns:a16="http://schemas.microsoft.com/office/drawing/2014/main" id="{758A9051-2BD9-4868-8B84-344752FA2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75" name="Freeform 10">
              <a:extLst>
                <a:ext uri="{FF2B5EF4-FFF2-40B4-BE49-F238E27FC236}">
                  <a16:creationId xmlns:a16="http://schemas.microsoft.com/office/drawing/2014/main" id="{58264C49-3539-4CBD-8F11-1106C8B87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76" name="Freeform 11">
              <a:extLst>
                <a:ext uri="{FF2B5EF4-FFF2-40B4-BE49-F238E27FC236}">
                  <a16:creationId xmlns:a16="http://schemas.microsoft.com/office/drawing/2014/main" id="{DE862133-5C7E-4B32-9786-0B33BC51A7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77" name="Freeform 12">
              <a:extLst>
                <a:ext uri="{FF2B5EF4-FFF2-40B4-BE49-F238E27FC236}">
                  <a16:creationId xmlns:a16="http://schemas.microsoft.com/office/drawing/2014/main" id="{90925F6C-DF03-4707-9176-6049F049B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EBEA66-5966-4578-BDAC-D1778E7A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9399" y="4078424"/>
            <a:ext cx="7413623" cy="115542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800"/>
              <a:t>Brake Check CVSA Results</a:t>
            </a:r>
            <a:br>
              <a:rPr lang="en-US" sz="3800"/>
            </a:br>
            <a:r>
              <a:rPr lang="en-US" sz="3800"/>
              <a:t>Driver violations</a:t>
            </a:r>
          </a:p>
        </p:txBody>
      </p:sp>
      <p:sp>
        <p:nvSpPr>
          <p:cNvPr id="79" name="Rounded Rectangle 6">
            <a:extLst>
              <a:ext uri="{FF2B5EF4-FFF2-40B4-BE49-F238E27FC236}">
                <a16:creationId xmlns:a16="http://schemas.microsoft.com/office/drawing/2014/main" id="{EF3E1F0C-BCD9-491F-A435-D4A48FB43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609600"/>
            <a:ext cx="7833360" cy="3139440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430BA6-6423-41C8-BDD0-96403BBC75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54530" y="664779"/>
            <a:ext cx="7175863" cy="296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739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25">
            <a:extLst>
              <a:ext uri="{FF2B5EF4-FFF2-40B4-BE49-F238E27FC236}">
                <a16:creationId xmlns:a16="http://schemas.microsoft.com/office/drawing/2014/main" id="{C616B3DC-C165-433D-9187-62DCC0E31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97E1BF84-9824-4B0E-98DF-F0F7181DD0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A85FA340-7392-4303-9707-A12F45A46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758A9051-2BD9-4868-8B84-344752FA2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0" name="Freeform 10">
              <a:extLst>
                <a:ext uri="{FF2B5EF4-FFF2-40B4-BE49-F238E27FC236}">
                  <a16:creationId xmlns:a16="http://schemas.microsoft.com/office/drawing/2014/main" id="{58264C49-3539-4CBD-8F11-1106C8B87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1" name="Freeform 11">
              <a:extLst>
                <a:ext uri="{FF2B5EF4-FFF2-40B4-BE49-F238E27FC236}">
                  <a16:creationId xmlns:a16="http://schemas.microsoft.com/office/drawing/2014/main" id="{DE862133-5C7E-4B32-9786-0B33BC51A7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2" name="Freeform 12">
              <a:extLst>
                <a:ext uri="{FF2B5EF4-FFF2-40B4-BE49-F238E27FC236}">
                  <a16:creationId xmlns:a16="http://schemas.microsoft.com/office/drawing/2014/main" id="{90925F6C-DF03-4707-9176-6049F049B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45" name="Rectangle 33">
            <a:extLst>
              <a:ext uri="{FF2B5EF4-FFF2-40B4-BE49-F238E27FC236}">
                <a16:creationId xmlns:a16="http://schemas.microsoft.com/office/drawing/2014/main" id="{A6073935-E043-4801-AF06-06093A91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EBEA66-5966-4578-BDAC-D1778E7A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1742" y="648930"/>
            <a:ext cx="3461281" cy="33473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400"/>
              <a:t>Brake Check CVSA Results</a:t>
            </a:r>
            <a:br>
              <a:rPr lang="en-US" sz="4400"/>
            </a:br>
            <a:r>
              <a:rPr lang="en-US" sz="4400"/>
              <a:t>Vehicle violations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AC26FF4-D6F9-4A94-A837-D051A101E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86714" y="-4763"/>
            <a:ext cx="5014912" cy="6862763"/>
            <a:chOff x="2928938" y="-4763"/>
            <a:chExt cx="5014912" cy="6862763"/>
          </a:xfrm>
        </p:grpSpPr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id="{EFFE501B-F9EC-4229-99D6-F39E38A71B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id="{B064C6A0-3DE4-4F4A-B650-78A628163E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43CD3E83-3D0D-40EE-B1A2-9C989EBF2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40" name="Freeform 26">
              <a:extLst>
                <a:ext uri="{FF2B5EF4-FFF2-40B4-BE49-F238E27FC236}">
                  <a16:creationId xmlns:a16="http://schemas.microsoft.com/office/drawing/2014/main" id="{71553909-760D-4B98-96A4-F9F48339AF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41" name="Freeform 27">
              <a:extLst>
                <a:ext uri="{FF2B5EF4-FFF2-40B4-BE49-F238E27FC236}">
                  <a16:creationId xmlns:a16="http://schemas.microsoft.com/office/drawing/2014/main" id="{1F006A6C-F843-49BC-AC84-89BD2AF58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42" name="Freeform 28">
              <a:extLst>
                <a:ext uri="{FF2B5EF4-FFF2-40B4-BE49-F238E27FC236}">
                  <a16:creationId xmlns:a16="http://schemas.microsoft.com/office/drawing/2014/main" id="{62AEE6F3-16F4-4944-8459-4D5EEA341D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44" name="Rounded Rectangle 16">
            <a:extLst>
              <a:ext uri="{FF2B5EF4-FFF2-40B4-BE49-F238E27FC236}">
                <a16:creationId xmlns:a16="http://schemas.microsoft.com/office/drawing/2014/main" id="{8D6B9972-4A81-4223-9901-0E559A1D5E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693" y="648931"/>
            <a:ext cx="6854433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60B9ACC8-34EA-4088-950A-A93F41A3C1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7550" y="1576552"/>
            <a:ext cx="6202778" cy="351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66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C616B3DC-C165-433D-9187-62DCC0E31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97E1BF84-9824-4B0E-98DF-F0F7181DD0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A85FA340-7392-4303-9707-A12F45A46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758A9051-2BD9-4868-8B84-344752FA2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0" name="Freeform 10">
              <a:extLst>
                <a:ext uri="{FF2B5EF4-FFF2-40B4-BE49-F238E27FC236}">
                  <a16:creationId xmlns:a16="http://schemas.microsoft.com/office/drawing/2014/main" id="{58264C49-3539-4CBD-8F11-1106C8B87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1" name="Freeform 11">
              <a:extLst>
                <a:ext uri="{FF2B5EF4-FFF2-40B4-BE49-F238E27FC236}">
                  <a16:creationId xmlns:a16="http://schemas.microsoft.com/office/drawing/2014/main" id="{DE862133-5C7E-4B32-9786-0B33BC51A7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2" name="Freeform 12">
              <a:extLst>
                <a:ext uri="{FF2B5EF4-FFF2-40B4-BE49-F238E27FC236}">
                  <a16:creationId xmlns:a16="http://schemas.microsoft.com/office/drawing/2014/main" id="{90925F6C-DF03-4707-9176-6049F049B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A6073935-E043-4801-AF06-06093A914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EBEA66-5966-4578-BDAC-D1778E7A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1742" y="648930"/>
            <a:ext cx="3461281" cy="33473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dirty="0"/>
              <a:t>Summer 2020</a:t>
            </a:r>
            <a:br>
              <a:rPr lang="en-US" sz="4800" dirty="0"/>
            </a:br>
            <a:r>
              <a:rPr lang="en-US" sz="4800" dirty="0"/>
              <a:t>Driver violations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AC26FF4-D6F9-4A94-A837-D051A101E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86714" y="-4763"/>
            <a:ext cx="5014912" cy="6862763"/>
            <a:chOff x="2928938" y="-4763"/>
            <a:chExt cx="5014912" cy="6862763"/>
          </a:xfrm>
        </p:grpSpPr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id="{EFFE501B-F9EC-4229-99D6-F39E38A71B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id="{B064C6A0-3DE4-4F4A-B650-78A628163E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43CD3E83-3D0D-40EE-B1A2-9C989EBF2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40" name="Freeform 26">
              <a:extLst>
                <a:ext uri="{FF2B5EF4-FFF2-40B4-BE49-F238E27FC236}">
                  <a16:creationId xmlns:a16="http://schemas.microsoft.com/office/drawing/2014/main" id="{71553909-760D-4B98-96A4-F9F48339AF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41" name="Freeform 27">
              <a:extLst>
                <a:ext uri="{FF2B5EF4-FFF2-40B4-BE49-F238E27FC236}">
                  <a16:creationId xmlns:a16="http://schemas.microsoft.com/office/drawing/2014/main" id="{1F006A6C-F843-49BC-AC84-89BD2AF58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42" name="Freeform 28">
              <a:extLst>
                <a:ext uri="{FF2B5EF4-FFF2-40B4-BE49-F238E27FC236}">
                  <a16:creationId xmlns:a16="http://schemas.microsoft.com/office/drawing/2014/main" id="{62AEE6F3-16F4-4944-8459-4D5EEA341D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44" name="Rounded Rectangle 16">
            <a:extLst>
              <a:ext uri="{FF2B5EF4-FFF2-40B4-BE49-F238E27FC236}">
                <a16:creationId xmlns:a16="http://schemas.microsoft.com/office/drawing/2014/main" id="{8D6B9972-4A81-4223-9901-0E559A1D5E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693" y="648931"/>
            <a:ext cx="6854433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DC81AA7E-9936-4B7C-8F1C-74EAD74C00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7550" y="1443685"/>
            <a:ext cx="6202778" cy="368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803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B1BDB70B-F0E6-4867-818F-C582494F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83" y="0"/>
            <a:ext cx="11134917" cy="6858000"/>
          </a:xfrm>
          <a:custGeom>
            <a:avLst/>
            <a:gdLst>
              <a:gd name="connsiteX0" fmla="*/ 7627977 w 11134917"/>
              <a:gd name="connsiteY0" fmla="*/ 0 h 6858000"/>
              <a:gd name="connsiteX1" fmla="*/ 8129873 w 11134917"/>
              <a:gd name="connsiteY1" fmla="*/ 0 h 6858000"/>
              <a:gd name="connsiteX2" fmla="*/ 11134917 w 11134917"/>
              <a:gd name="connsiteY2" fmla="*/ 0 h 6858000"/>
              <a:gd name="connsiteX3" fmla="*/ 11134917 w 11134917"/>
              <a:gd name="connsiteY3" fmla="*/ 6858000 h 6858000"/>
              <a:gd name="connsiteX4" fmla="*/ 8129873 w 11134917"/>
              <a:gd name="connsiteY4" fmla="*/ 6858000 h 6858000"/>
              <a:gd name="connsiteX5" fmla="*/ 7627977 w 11134917"/>
              <a:gd name="connsiteY5" fmla="*/ 6858000 h 6858000"/>
              <a:gd name="connsiteX6" fmla="*/ 7627977 w 11134917"/>
              <a:gd name="connsiteY6" fmla="*/ 6857419 h 6858000"/>
              <a:gd name="connsiteX7" fmla="*/ 1921931 w 11134917"/>
              <a:gd name="connsiteY7" fmla="*/ 6850814 h 6858000"/>
              <a:gd name="connsiteX8" fmla="*/ 0 w 11134917"/>
              <a:gd name="connsiteY8" fmla="*/ 5325357 h 6858000"/>
              <a:gd name="connsiteX9" fmla="*/ 838199 w 11134917"/>
              <a:gd name="connsiteY9" fmla="*/ 7331 h 6858000"/>
              <a:gd name="connsiteX10" fmla="*/ 7627977 w 11134917"/>
              <a:gd name="connsiteY10" fmla="*/ 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34917" h="6858000">
                <a:moveTo>
                  <a:pt x="7627977" y="0"/>
                </a:moveTo>
                <a:lnTo>
                  <a:pt x="8129873" y="0"/>
                </a:lnTo>
                <a:lnTo>
                  <a:pt x="11134917" y="0"/>
                </a:lnTo>
                <a:lnTo>
                  <a:pt x="11134917" y="6858000"/>
                </a:lnTo>
                <a:lnTo>
                  <a:pt x="8129873" y="6858000"/>
                </a:lnTo>
                <a:lnTo>
                  <a:pt x="7627977" y="6858000"/>
                </a:lnTo>
                <a:lnTo>
                  <a:pt x="7627977" y="6857419"/>
                </a:lnTo>
                <a:lnTo>
                  <a:pt x="1921931" y="6850814"/>
                </a:lnTo>
                <a:lnTo>
                  <a:pt x="0" y="5325357"/>
                </a:lnTo>
                <a:lnTo>
                  <a:pt x="838199" y="7331"/>
                </a:lnTo>
                <a:lnTo>
                  <a:pt x="7627977" y="50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E52C707-F508-47B5-8864-8CC3EE0F0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025" y="0"/>
            <a:ext cx="2436813" cy="6858001"/>
            <a:chOff x="1320800" y="0"/>
            <a:chExt cx="2436813" cy="6858001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066B5DD9-1C9B-4957-AF7C-8E11C7E88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8DF9D480-2CEE-4037-8C1B-638068630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EBF6F7B8-E51D-495D-B944-B8E2E84C5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F43BB0F7-F9F4-4CFA-9277-2B671DC7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D51F18A6-D926-4462-B110-63097184F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ED77B4F5-55D8-444A-9EFF-CAAA8CD6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EBEA66-5966-4578-BDAC-D1778E7A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7371" y="1041078"/>
            <a:ext cx="3041557" cy="4522647"/>
          </a:xfrm>
          <a:effectLst/>
        </p:spPr>
        <p:txBody>
          <a:bodyPr anchor="ctr">
            <a:normAutofit/>
          </a:bodyPr>
          <a:lstStyle/>
          <a:p>
            <a:pPr algn="l"/>
            <a:r>
              <a:rPr lang="en-US" sz="3200" dirty="0">
                <a:solidFill>
                  <a:schemeClr val="tx2"/>
                </a:solidFill>
              </a:rPr>
              <a:t>Summer 2020</a:t>
            </a:r>
            <a:br>
              <a:rPr lang="en-US" sz="3200" dirty="0">
                <a:solidFill>
                  <a:schemeClr val="tx2"/>
                </a:solidFill>
              </a:rPr>
            </a:br>
            <a:r>
              <a:rPr lang="en-US" sz="3200" dirty="0">
                <a:solidFill>
                  <a:schemeClr val="tx2"/>
                </a:solidFill>
              </a:rPr>
              <a:t>Vehicle violations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9245F084-C787-4397-944E-4E423FC362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48263" y="1279063"/>
            <a:ext cx="6383337" cy="452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68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C5205A-6631-4A4F-97AE-4E2E67DAE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Maine Crash Data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DDC6272-5FA1-4F6E-9699-CCE1A201BF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846804"/>
              </p:ext>
            </p:extLst>
          </p:nvPr>
        </p:nvGraphicFramePr>
        <p:xfrm>
          <a:off x="5010150" y="948222"/>
          <a:ext cx="6492876" cy="4580562"/>
        </p:xfrm>
        <a:graphic>
          <a:graphicData uri="http://schemas.openxmlformats.org/drawingml/2006/table">
            <a:tbl>
              <a:tblPr/>
              <a:tblGrid>
                <a:gridCol w="2409786">
                  <a:extLst>
                    <a:ext uri="{9D8B030D-6E8A-4147-A177-3AD203B41FA5}">
                      <a16:colId xmlns:a16="http://schemas.microsoft.com/office/drawing/2014/main" val="3437574109"/>
                    </a:ext>
                  </a:extLst>
                </a:gridCol>
                <a:gridCol w="1246983">
                  <a:extLst>
                    <a:ext uri="{9D8B030D-6E8A-4147-A177-3AD203B41FA5}">
                      <a16:colId xmlns:a16="http://schemas.microsoft.com/office/drawing/2014/main" val="3256493934"/>
                    </a:ext>
                  </a:extLst>
                </a:gridCol>
                <a:gridCol w="1246983">
                  <a:extLst>
                    <a:ext uri="{9D8B030D-6E8A-4147-A177-3AD203B41FA5}">
                      <a16:colId xmlns:a16="http://schemas.microsoft.com/office/drawing/2014/main" val="667361580"/>
                    </a:ext>
                  </a:extLst>
                </a:gridCol>
                <a:gridCol w="1589124">
                  <a:extLst>
                    <a:ext uri="{9D8B030D-6E8A-4147-A177-3AD203B41FA5}">
                      <a16:colId xmlns:a16="http://schemas.microsoft.com/office/drawing/2014/main" val="2761250114"/>
                    </a:ext>
                  </a:extLst>
                </a:gridCol>
              </a:tblGrid>
              <a:tr h="46199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4488" marR="94488" marT="47243" marB="472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4488" marR="94488" marT="47243" marB="47243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4488" marR="94488" marT="47243" marB="4724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4488" marR="94488" marT="47243" marB="47243"/>
                </a:tc>
                <a:extLst>
                  <a:ext uri="{0D108BD9-81ED-4DB2-BD59-A6C34878D82A}">
                    <a16:rowId xmlns:a16="http://schemas.microsoft.com/office/drawing/2014/main" val="3252594058"/>
                  </a:ext>
                </a:extLst>
              </a:tr>
              <a:tr h="976494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MCMIS Fatal &amp; Non-Fatal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Crash Events</a:t>
                      </a:r>
                    </a:p>
                  </a:txBody>
                  <a:tcPr marL="94488" marR="94488" marT="47243" marB="472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CY 2018</a:t>
                      </a:r>
                    </a:p>
                  </a:txBody>
                  <a:tcPr marL="94488" marR="94488" marT="47243" marB="4724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AFC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CY 2019</a:t>
                      </a:r>
                    </a:p>
                  </a:txBody>
                  <a:tcPr marL="94488" marR="94488" marT="47243" marB="4724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AFC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CY 2020*</a:t>
                      </a:r>
                      <a:br>
                        <a:rPr lang="en-US" sz="1800"/>
                      </a:br>
                      <a:r>
                        <a:rPr lang="en-US" sz="1800" b="0">
                          <a:effectLst/>
                        </a:rPr>
                        <a:t>(01/01/2020-06/30/2020)</a:t>
                      </a:r>
                      <a:endParaRPr lang="en-US" sz="1800"/>
                    </a:p>
                  </a:txBody>
                  <a:tcPr marL="94488" marR="94488" marT="47243" marB="4724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AFC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302152"/>
                  </a:ext>
                </a:extLst>
              </a:tr>
              <a:tr h="409493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Vehicles Involved</a:t>
                      </a:r>
                    </a:p>
                  </a:txBody>
                  <a:tcPr marL="216534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889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864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355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512645"/>
                  </a:ext>
                </a:extLst>
              </a:tr>
              <a:tr h="409493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Crashes</a:t>
                      </a:r>
                    </a:p>
                  </a:txBody>
                  <a:tcPr marL="216534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887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835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337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003464"/>
                  </a:ext>
                </a:extLst>
              </a:tr>
              <a:tr h="409493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Fatalities</a:t>
                      </a:r>
                    </a:p>
                  </a:txBody>
                  <a:tcPr marL="216534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16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21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9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294025"/>
                  </a:ext>
                </a:extLst>
              </a:tr>
              <a:tr h="409493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Injuries</a:t>
                      </a:r>
                    </a:p>
                  </a:txBody>
                  <a:tcPr marL="216534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468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469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166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352864"/>
                  </a:ext>
                </a:extLst>
              </a:tr>
              <a:tr h="685120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FARS Fatal Crash Events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CY 2016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CY 2017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CY 2018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13705"/>
                  </a:ext>
                </a:extLst>
              </a:tr>
              <a:tr h="409493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Vehicles Involved</a:t>
                      </a:r>
                    </a:p>
                  </a:txBody>
                  <a:tcPr marL="216534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15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26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16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596656"/>
                  </a:ext>
                </a:extLst>
              </a:tr>
              <a:tr h="409493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Fatalities</a:t>
                      </a:r>
                    </a:p>
                  </a:txBody>
                  <a:tcPr marL="216534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20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25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16</a:t>
                      </a:r>
                    </a:p>
                  </a:txBody>
                  <a:tcPr marL="78739" marR="39370" marT="39370" marB="393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356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503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3336871-0118-4F6E-8DBD-20AEFC62A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6306" y="1"/>
            <a:ext cx="445569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C5205A-6631-4A4F-97AE-4E2E67DAE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1392" y="1074392"/>
            <a:ext cx="2443433" cy="437796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National Inspection Data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5/14%</a:t>
            </a: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F03CC8D0-33AF-417F-8454-1FDB6C22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9032100" cy="6858000"/>
          </a:xfrm>
          <a:custGeom>
            <a:avLst/>
            <a:gdLst>
              <a:gd name="connsiteX0" fmla="*/ 7891921 w 9032100"/>
              <a:gd name="connsiteY0" fmla="*/ 1602751 h 6858000"/>
              <a:gd name="connsiteX1" fmla="*/ 9032100 w 9032100"/>
              <a:gd name="connsiteY1" fmla="*/ 0 h 6858000"/>
              <a:gd name="connsiteX2" fmla="*/ 7880182 w 9032100"/>
              <a:gd name="connsiteY2" fmla="*/ 0 h 6858000"/>
              <a:gd name="connsiteX3" fmla="*/ 7880182 w 9032100"/>
              <a:gd name="connsiteY3" fmla="*/ 1528762 h 6858000"/>
              <a:gd name="connsiteX4" fmla="*/ 7880182 w 9032100"/>
              <a:gd name="connsiteY4" fmla="*/ 6858000 h 6858000"/>
              <a:gd name="connsiteX5" fmla="*/ 8725712 w 9032100"/>
              <a:gd name="connsiteY5" fmla="*/ 6858000 h 6858000"/>
              <a:gd name="connsiteX6" fmla="*/ 7891921 w 9032100"/>
              <a:gd name="connsiteY6" fmla="*/ 1602751 h 6858000"/>
              <a:gd name="connsiteX7" fmla="*/ 7880182 w 9032100"/>
              <a:gd name="connsiteY7" fmla="*/ 1619252 h 6858000"/>
              <a:gd name="connsiteX8" fmla="*/ 0 w 9032100"/>
              <a:gd name="connsiteY8" fmla="*/ 6858000 h 6858000"/>
              <a:gd name="connsiteX9" fmla="*/ 7880181 w 9032100"/>
              <a:gd name="connsiteY9" fmla="*/ 6858000 h 6858000"/>
              <a:gd name="connsiteX10" fmla="*/ 7880181 w 9032100"/>
              <a:gd name="connsiteY10" fmla="*/ 0 h 6858000"/>
              <a:gd name="connsiteX11" fmla="*/ 0 w 9032100"/>
              <a:gd name="connsiteY1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032100" h="6858000">
                <a:moveTo>
                  <a:pt x="7891921" y="1602751"/>
                </a:moveTo>
                <a:lnTo>
                  <a:pt x="9032100" y="0"/>
                </a:lnTo>
                <a:lnTo>
                  <a:pt x="7880182" y="0"/>
                </a:lnTo>
                <a:lnTo>
                  <a:pt x="7880182" y="1528762"/>
                </a:lnTo>
                <a:close/>
                <a:moveTo>
                  <a:pt x="7880182" y="6858000"/>
                </a:moveTo>
                <a:lnTo>
                  <a:pt x="8725712" y="6858000"/>
                </a:lnTo>
                <a:lnTo>
                  <a:pt x="7891921" y="1602751"/>
                </a:lnTo>
                <a:lnTo>
                  <a:pt x="7880182" y="1619252"/>
                </a:lnTo>
                <a:close/>
                <a:moveTo>
                  <a:pt x="0" y="6858000"/>
                </a:moveTo>
                <a:lnTo>
                  <a:pt x="7880181" y="6858000"/>
                </a:lnTo>
                <a:lnTo>
                  <a:pt x="7880181" y="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5A08A69-9EE1-4A9E-96B6-D769D87C2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667" y="0"/>
            <a:ext cx="2436813" cy="6858001"/>
            <a:chOff x="1320800" y="0"/>
            <a:chExt cx="2436813" cy="6858001"/>
          </a:xfrm>
        </p:grpSpPr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4E4F433A-15D2-423F-8739-13AEA4E47C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4021F900-DEF3-4537-92E5-C37ECB7AE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653620E7-B03C-48E2-8561-FCA918F8D0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108701B4-8FEE-43D1-9954-9C064D75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99E0FE54-1668-4AD5-9242-892A6323B9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75498FE5-B57D-4FD9-81E0-4E1CB65C0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7074C846-9FD9-4EBD-A4EE-626D5664B0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3837185"/>
              </p:ext>
            </p:extLst>
          </p:nvPr>
        </p:nvGraphicFramePr>
        <p:xfrm>
          <a:off x="643467" y="908700"/>
          <a:ext cx="6749524" cy="4709350"/>
        </p:xfrm>
        <a:graphic>
          <a:graphicData uri="http://schemas.openxmlformats.org/drawingml/2006/table">
            <a:tbl>
              <a:tblPr firstRow="1" firstCol="1" bandRow="1"/>
              <a:tblGrid>
                <a:gridCol w="3755824">
                  <a:extLst>
                    <a:ext uri="{9D8B030D-6E8A-4147-A177-3AD203B41FA5}">
                      <a16:colId xmlns:a16="http://schemas.microsoft.com/office/drawing/2014/main" val="1630501228"/>
                    </a:ext>
                  </a:extLst>
                </a:gridCol>
                <a:gridCol w="873202">
                  <a:extLst>
                    <a:ext uri="{9D8B030D-6E8A-4147-A177-3AD203B41FA5}">
                      <a16:colId xmlns:a16="http://schemas.microsoft.com/office/drawing/2014/main" val="1205289537"/>
                    </a:ext>
                  </a:extLst>
                </a:gridCol>
                <a:gridCol w="1060249">
                  <a:extLst>
                    <a:ext uri="{9D8B030D-6E8A-4147-A177-3AD203B41FA5}">
                      <a16:colId xmlns:a16="http://schemas.microsoft.com/office/drawing/2014/main" val="3045268724"/>
                    </a:ext>
                  </a:extLst>
                </a:gridCol>
                <a:gridCol w="1060249">
                  <a:extLst>
                    <a:ext uri="{9D8B030D-6E8A-4147-A177-3AD203B41FA5}">
                      <a16:colId xmlns:a16="http://schemas.microsoft.com/office/drawing/2014/main" val="648212059"/>
                    </a:ext>
                  </a:extLst>
                </a:gridCol>
              </a:tblGrid>
              <a:tr h="411310">
                <a:tc rowSpan="2"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Roadside Inspection Activity (National)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084" marR="92084" marT="46042" marB="4604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EE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 2020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084" marR="92084" marT="46042" marB="4604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709113"/>
                  </a:ext>
                </a:extLst>
              </a:tr>
              <a:tr h="3384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Fed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92" marR="9592" marT="9592" marB="95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92" marR="9592" marT="9592" marB="95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92" marR="9592" marT="9592" marB="95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06551"/>
                  </a:ext>
                </a:extLst>
              </a:tr>
              <a:tr h="395963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Inspections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49,217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2,665,239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2,714,456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850967"/>
                  </a:ext>
                </a:extLst>
              </a:tr>
              <a:tr h="395963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I. Full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3882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33,505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776,761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810,266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423269"/>
                  </a:ext>
                </a:extLst>
              </a:tr>
              <a:tr h="395963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II. Walk-Around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3882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4,867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936,116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940,983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0129033"/>
                  </a:ext>
                </a:extLst>
              </a:tr>
              <a:tr h="395963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Driver Only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3882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9,694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840,138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849,832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185374"/>
                  </a:ext>
                </a:extLst>
              </a:tr>
              <a:tr h="395963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IV. Special Study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3882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11,972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11,977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460226"/>
                  </a:ext>
                </a:extLst>
              </a:tr>
              <a:tr h="395963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V. Terminal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3882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1,146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99,663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100,809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113002"/>
                  </a:ext>
                </a:extLst>
              </a:tr>
              <a:tr h="395963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VI. Radioactive Materials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3882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58129"/>
                  </a:ext>
                </a:extLst>
              </a:tr>
              <a:tr h="395963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Driver OOS Rate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1.24%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5.31%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5.24%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486234"/>
                  </a:ext>
                </a:extLst>
              </a:tr>
              <a:tr h="395963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Vehicle OOS Rate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22.58%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20.63%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20.67%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179095"/>
                  </a:ext>
                </a:extLst>
              </a:tr>
              <a:tr h="395963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Hazmat OOS Rate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4.56%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4.49%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4.49%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37" marR="38368" marT="38368" marB="383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446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324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834D1-AD17-45C4-A751-7A7E6B961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AB34E-19C1-4A9D-B644-4458B6B9A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Maine- no real updates to Maine law</a:t>
            </a:r>
          </a:p>
          <a:p>
            <a:r>
              <a:rPr lang="en-US" dirty="0"/>
              <a:t>Federal updates to HOS and Short Haul Exemptions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928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60F2A33E1E9547A8533A936A0536E3" ma:contentTypeVersion="11" ma:contentTypeDescription="Create a new document." ma:contentTypeScope="" ma:versionID="38bf52d37026ac2208b52eebb6ee1393">
  <xsd:schema xmlns:xsd="http://www.w3.org/2001/XMLSchema" xmlns:xs="http://www.w3.org/2001/XMLSchema" xmlns:p="http://schemas.microsoft.com/office/2006/metadata/properties" xmlns:ns1="http://schemas.microsoft.com/sharepoint/v3" xmlns:ns3="cc12e628-22e7-462b-b5e1-74e82deda3ec" targetNamespace="http://schemas.microsoft.com/office/2006/metadata/properties" ma:root="true" ma:fieldsID="089585d1aacc819c2abbcafda22c9d90" ns1:_="" ns3:_="">
    <xsd:import namespace="http://schemas.microsoft.com/sharepoint/v3"/>
    <xsd:import namespace="cc12e628-22e7-462b-b5e1-74e82deda3e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2e628-22e7-462b-b5e1-74e82deda3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F5F35A-C713-423F-96F7-D423B98897F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cc12e628-22e7-462b-b5e1-74e82deda3ec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FFE1C0A-F3DC-4218-85B7-EBD5482F32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FB0FF8-EAC2-486E-9377-B61E4FF54C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c12e628-22e7-462b-b5e1-74e82deda3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198</Words>
  <Application>Microsoft Office PowerPoint</Application>
  <PresentationFormat>Widescreen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Corbel</vt:lpstr>
      <vt:lpstr>Times New Roman</vt:lpstr>
      <vt:lpstr>Parallax</vt:lpstr>
      <vt:lpstr>MMTA Safety Meeting  </vt:lpstr>
      <vt:lpstr>CVSA Brake Week </vt:lpstr>
      <vt:lpstr>Brake Check CVSA Results Driver violations</vt:lpstr>
      <vt:lpstr>Brake Check CVSA Results Vehicle violations</vt:lpstr>
      <vt:lpstr>Summer 2020 Driver violations</vt:lpstr>
      <vt:lpstr>Summer 2020 Vehicle violations</vt:lpstr>
      <vt:lpstr>Maine Crash Data</vt:lpstr>
      <vt:lpstr>National Inspection Data 5/14%</vt:lpstr>
      <vt:lpstr>New Laws</vt:lpstr>
      <vt:lpstr>Current Emergency Declarations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MMTA Safety Meeting  </dc:title>
  <dc:creator>Hayden, Aaron D</dc:creator>
  <cp:lastModifiedBy>Hayden, Aaron D</cp:lastModifiedBy>
  <cp:revision>1</cp:revision>
  <dcterms:created xsi:type="dcterms:W3CDTF">2020-11-17T14:20:10Z</dcterms:created>
  <dcterms:modified xsi:type="dcterms:W3CDTF">2020-11-17T14:29:04Z</dcterms:modified>
</cp:coreProperties>
</file>